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88" r:id="rId7"/>
    <p:sldId id="268" r:id="rId8"/>
    <p:sldId id="277" r:id="rId9"/>
    <p:sldId id="270" r:id="rId10"/>
    <p:sldId id="269" r:id="rId11"/>
    <p:sldId id="271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79" r:id="rId22"/>
    <p:sldId id="267" r:id="rId23"/>
    <p:sldId id="286" r:id="rId24"/>
    <p:sldId id="276" r:id="rId25"/>
    <p:sldId id="287" r:id="rId26"/>
    <p:sldId id="275" r:id="rId27"/>
    <p:sldId id="290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F9377E-56A3-4207-BD70-824BA06CB660}" v="97" dt="2019-11-22T00:11:50.831"/>
    <p1510:client id="{0F1DBC70-B904-C050-2C15-6303121B061B}" v="102" dt="2019-11-21T22:28:56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74419" autoAdjust="0"/>
  </p:normalViewPr>
  <p:slideViewPr>
    <p:cSldViewPr snapToGrid="0">
      <p:cViewPr varScale="1">
        <p:scale>
          <a:sx n="86" d="100"/>
          <a:sy n="86" d="100"/>
        </p:scale>
        <p:origin x="155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lby, Joseph" userId="f52701a3-1653-4768-8afe-d3c4a6ae07e2" providerId="ADAL" clId="{59F9377E-56A3-4207-BD70-824BA06CB660}"/>
    <pc:docChg chg="undo custSel mod addSld delSld modSld sldOrd">
      <pc:chgData name="Shelby, Joseph" userId="f52701a3-1653-4768-8afe-d3c4a6ae07e2" providerId="ADAL" clId="{59F9377E-56A3-4207-BD70-824BA06CB660}" dt="2019-11-22T00:14:04.115" v="1992" actId="20577"/>
      <pc:docMkLst>
        <pc:docMk/>
      </pc:docMkLst>
      <pc:sldChg chg="modSp">
        <pc:chgData name="Shelby, Joseph" userId="f52701a3-1653-4768-8afe-d3c4a6ae07e2" providerId="ADAL" clId="{59F9377E-56A3-4207-BD70-824BA06CB660}" dt="2019-11-22T00:14:04.115" v="1992" actId="20577"/>
        <pc:sldMkLst>
          <pc:docMk/>
          <pc:sldMk cId="1819313703" sldId="257"/>
        </pc:sldMkLst>
        <pc:spChg chg="mod">
          <ac:chgData name="Shelby, Joseph" userId="f52701a3-1653-4768-8afe-d3c4a6ae07e2" providerId="ADAL" clId="{59F9377E-56A3-4207-BD70-824BA06CB660}" dt="2019-11-22T00:14:04.115" v="1992" actId="20577"/>
          <ac:spMkLst>
            <pc:docMk/>
            <pc:sldMk cId="1819313703" sldId="257"/>
            <ac:spMk id="7" creationId="{A5CB089B-9E7F-490E-9A78-1254D066C452}"/>
          </ac:spMkLst>
        </pc:spChg>
      </pc:sldChg>
      <pc:sldChg chg="modSp add del modNotesTx">
        <pc:chgData name="Shelby, Joseph" userId="f52701a3-1653-4768-8afe-d3c4a6ae07e2" providerId="ADAL" clId="{59F9377E-56A3-4207-BD70-824BA06CB660}" dt="2019-11-21T22:55:22.029" v="1288" actId="2696"/>
        <pc:sldMkLst>
          <pc:docMk/>
          <pc:sldMk cId="1294538669" sldId="260"/>
        </pc:sldMkLst>
        <pc:spChg chg="mod">
          <ac:chgData name="Shelby, Joseph" userId="f52701a3-1653-4768-8afe-d3c4a6ae07e2" providerId="ADAL" clId="{59F9377E-56A3-4207-BD70-824BA06CB660}" dt="2019-11-21T20:25:07.033" v="142" actId="1076"/>
          <ac:spMkLst>
            <pc:docMk/>
            <pc:sldMk cId="1294538669" sldId="260"/>
            <ac:spMk id="7" creationId="{0A5E8328-E2DF-48DE-8154-BDA2DD13E691}"/>
          </ac:spMkLst>
        </pc:spChg>
      </pc:sldChg>
      <pc:sldChg chg="modSp add del modNotesTx">
        <pc:chgData name="Shelby, Joseph" userId="f52701a3-1653-4768-8afe-d3c4a6ae07e2" providerId="ADAL" clId="{59F9377E-56A3-4207-BD70-824BA06CB660}" dt="2019-11-21T22:55:21.417" v="1287" actId="2696"/>
        <pc:sldMkLst>
          <pc:docMk/>
          <pc:sldMk cId="850847146" sldId="261"/>
        </pc:sldMkLst>
        <pc:spChg chg="mod">
          <ac:chgData name="Shelby, Joseph" userId="f52701a3-1653-4768-8afe-d3c4a6ae07e2" providerId="ADAL" clId="{59F9377E-56A3-4207-BD70-824BA06CB660}" dt="2019-11-21T21:14:05.748" v="691" actId="5793"/>
          <ac:spMkLst>
            <pc:docMk/>
            <pc:sldMk cId="850847146" sldId="261"/>
            <ac:spMk id="8" creationId="{7502D4F0-E5B8-4CC8-807F-1CE6F3D1091C}"/>
          </ac:spMkLst>
        </pc:spChg>
      </pc:sldChg>
      <pc:sldChg chg="modNotesTx">
        <pc:chgData name="Shelby, Joseph" userId="f52701a3-1653-4768-8afe-d3c4a6ae07e2" providerId="ADAL" clId="{59F9377E-56A3-4207-BD70-824BA06CB660}" dt="2019-11-21T21:34:14.530" v="694" actId="12"/>
        <pc:sldMkLst>
          <pc:docMk/>
          <pc:sldMk cId="3185351978" sldId="262"/>
        </pc:sldMkLst>
      </pc:sldChg>
      <pc:sldChg chg="modNotesTx">
        <pc:chgData name="Shelby, Joseph" userId="f52701a3-1653-4768-8afe-d3c4a6ae07e2" providerId="ADAL" clId="{59F9377E-56A3-4207-BD70-824BA06CB660}" dt="2019-11-21T21:39:01.330" v="765" actId="20577"/>
        <pc:sldMkLst>
          <pc:docMk/>
          <pc:sldMk cId="2183938747" sldId="263"/>
        </pc:sldMkLst>
      </pc:sldChg>
      <pc:sldChg chg="modNotesTx">
        <pc:chgData name="Shelby, Joseph" userId="f52701a3-1653-4768-8afe-d3c4a6ae07e2" providerId="ADAL" clId="{59F9377E-56A3-4207-BD70-824BA06CB660}" dt="2019-11-21T21:41:59.069" v="979" actId="20577"/>
        <pc:sldMkLst>
          <pc:docMk/>
          <pc:sldMk cId="3236154642" sldId="265"/>
        </pc:sldMkLst>
      </pc:sldChg>
      <pc:sldChg chg="addSp delSp modSp add ord">
        <pc:chgData name="Shelby, Joseph" userId="f52701a3-1653-4768-8afe-d3c4a6ae07e2" providerId="ADAL" clId="{59F9377E-56A3-4207-BD70-824BA06CB660}" dt="2019-11-21T21:46:56.635" v="1046"/>
        <pc:sldMkLst>
          <pc:docMk/>
          <pc:sldMk cId="1646969133" sldId="266"/>
        </pc:sldMkLst>
        <pc:spChg chg="mod">
          <ac:chgData name="Shelby, Joseph" userId="f52701a3-1653-4768-8afe-d3c4a6ae07e2" providerId="ADAL" clId="{59F9377E-56A3-4207-BD70-824BA06CB660}" dt="2019-11-21T20:21:58.409" v="39" actId="14100"/>
          <ac:spMkLst>
            <pc:docMk/>
            <pc:sldMk cId="1646969133" sldId="266"/>
            <ac:spMk id="6" creationId="{6A6DDF9F-D138-42F5-910F-7E36E2593514}"/>
          </ac:spMkLst>
        </pc:spChg>
        <pc:spChg chg="add del mod">
          <ac:chgData name="Shelby, Joseph" userId="f52701a3-1653-4768-8afe-d3c4a6ae07e2" providerId="ADAL" clId="{59F9377E-56A3-4207-BD70-824BA06CB660}" dt="2019-11-21T20:23:38.193" v="138" actId="478"/>
          <ac:spMkLst>
            <pc:docMk/>
            <pc:sldMk cId="1646969133" sldId="266"/>
            <ac:spMk id="8" creationId="{7502D4F0-E5B8-4CC8-807F-1CE6F3D1091C}"/>
          </ac:spMkLst>
        </pc:spChg>
        <pc:spChg chg="mod">
          <ac:chgData name="Shelby, Joseph" userId="f52701a3-1653-4768-8afe-d3c4a6ae07e2" providerId="ADAL" clId="{59F9377E-56A3-4207-BD70-824BA06CB660}" dt="2019-11-21T20:27:52.413" v="145" actId="1076"/>
          <ac:spMkLst>
            <pc:docMk/>
            <pc:sldMk cId="1646969133" sldId="266"/>
            <ac:spMk id="9" creationId="{4D26BAAA-6D9E-4EF7-BF18-3CEDE9178A2E}"/>
          </ac:spMkLst>
        </pc:spChg>
        <pc:spChg chg="add mod">
          <ac:chgData name="Shelby, Joseph" userId="f52701a3-1653-4768-8afe-d3c4a6ae07e2" providerId="ADAL" clId="{59F9377E-56A3-4207-BD70-824BA06CB660}" dt="2019-11-21T20:29:58.012" v="165" actId="1076"/>
          <ac:spMkLst>
            <pc:docMk/>
            <pc:sldMk cId="1646969133" sldId="266"/>
            <ac:spMk id="11" creationId="{70C4E6BB-E336-42A9-8C58-A8807BF5C40F}"/>
          </ac:spMkLst>
        </pc:spChg>
        <pc:picChg chg="add mod">
          <ac:chgData name="Shelby, Joseph" userId="f52701a3-1653-4768-8afe-d3c4a6ae07e2" providerId="ADAL" clId="{59F9377E-56A3-4207-BD70-824BA06CB660}" dt="2019-11-21T20:30:04.440" v="166" actId="1076"/>
          <ac:picMkLst>
            <pc:docMk/>
            <pc:sldMk cId="1646969133" sldId="266"/>
            <ac:picMk id="2" creationId="{42DC6CFF-2E2A-45DE-A451-9C036891C1C9}"/>
          </ac:picMkLst>
        </pc:picChg>
        <pc:picChg chg="del">
          <ac:chgData name="Shelby, Joseph" userId="f52701a3-1653-4768-8afe-d3c4a6ae07e2" providerId="ADAL" clId="{59F9377E-56A3-4207-BD70-824BA06CB660}" dt="2019-11-21T20:22:01.376" v="40" actId="478"/>
          <ac:picMkLst>
            <pc:docMk/>
            <pc:sldMk cId="1646969133" sldId="266"/>
            <ac:picMk id="7" creationId="{EE945527-1286-4E1F-BDF6-B4EAC559C2AA}"/>
          </ac:picMkLst>
        </pc:picChg>
        <pc:picChg chg="add del">
          <ac:chgData name="Shelby, Joseph" userId="f52701a3-1653-4768-8afe-d3c4a6ae07e2" providerId="ADAL" clId="{59F9377E-56A3-4207-BD70-824BA06CB660}" dt="2019-11-21T20:23:29.603" v="134"/>
          <ac:picMkLst>
            <pc:docMk/>
            <pc:sldMk cId="1646969133" sldId="266"/>
            <ac:picMk id="10" creationId="{FD0ED438-1F10-45E9-853E-5C1B770CDFBB}"/>
          </ac:picMkLst>
        </pc:picChg>
      </pc:sldChg>
      <pc:sldChg chg="addSp delSp modSp add mod ord setBg">
        <pc:chgData name="Shelby, Joseph" userId="f52701a3-1653-4768-8afe-d3c4a6ae07e2" providerId="ADAL" clId="{59F9377E-56A3-4207-BD70-824BA06CB660}" dt="2019-11-21T21:47:04.794" v="1047"/>
        <pc:sldMkLst>
          <pc:docMk/>
          <pc:sldMk cId="487760308" sldId="267"/>
        </pc:sldMkLst>
        <pc:spChg chg="add mod">
          <ac:chgData name="Shelby, Joseph" userId="f52701a3-1653-4768-8afe-d3c4a6ae07e2" providerId="ADAL" clId="{59F9377E-56A3-4207-BD70-824BA06CB660}" dt="2019-11-21T20:30:52.881" v="173" actId="207"/>
          <ac:spMkLst>
            <pc:docMk/>
            <pc:sldMk cId="487760308" sldId="267"/>
            <ac:spMk id="3" creationId="{89B8726E-599B-4D42-BE2A-7BBEFF53134A}"/>
          </ac:spMkLst>
        </pc:spChg>
        <pc:spChg chg="ord">
          <ac:chgData name="Shelby, Joseph" userId="f52701a3-1653-4768-8afe-d3c4a6ae07e2" providerId="ADAL" clId="{59F9377E-56A3-4207-BD70-824BA06CB660}" dt="2019-11-21T20:28:52.840" v="154" actId="26606"/>
          <ac:spMkLst>
            <pc:docMk/>
            <pc:sldMk cId="487760308" sldId="267"/>
            <ac:spMk id="5" creationId="{9D7A7319-BEB4-4CAE-B83E-7AB8EC8339F3}"/>
          </ac:spMkLst>
        </pc:spChg>
        <pc:spChg chg="mod">
          <ac:chgData name="Shelby, Joseph" userId="f52701a3-1653-4768-8afe-d3c4a6ae07e2" providerId="ADAL" clId="{59F9377E-56A3-4207-BD70-824BA06CB660}" dt="2019-11-21T20:28:52.840" v="154" actId="26606"/>
          <ac:spMkLst>
            <pc:docMk/>
            <pc:sldMk cId="487760308" sldId="267"/>
            <ac:spMk id="6" creationId="{6A6DDF9F-D138-42F5-910F-7E36E2593514}"/>
          </ac:spMkLst>
        </pc:spChg>
        <pc:spChg chg="mod ord">
          <ac:chgData name="Shelby, Joseph" userId="f52701a3-1653-4768-8afe-d3c4a6ae07e2" providerId="ADAL" clId="{59F9377E-56A3-4207-BD70-824BA06CB660}" dt="2019-11-21T20:28:52.840" v="154" actId="26606"/>
          <ac:spMkLst>
            <pc:docMk/>
            <pc:sldMk cId="487760308" sldId="267"/>
            <ac:spMk id="9" creationId="{4D26BAAA-6D9E-4EF7-BF18-3CEDE9178A2E}"/>
          </ac:spMkLst>
        </pc:spChg>
        <pc:picChg chg="del mod">
          <ac:chgData name="Shelby, Joseph" userId="f52701a3-1653-4768-8afe-d3c4a6ae07e2" providerId="ADAL" clId="{59F9377E-56A3-4207-BD70-824BA06CB660}" dt="2019-11-21T20:28:56.270" v="156" actId="478"/>
          <ac:picMkLst>
            <pc:docMk/>
            <pc:sldMk cId="487760308" sldId="267"/>
            <ac:picMk id="2" creationId="{42DC6CFF-2E2A-45DE-A451-9C036891C1C9}"/>
          </ac:picMkLst>
        </pc:picChg>
        <pc:picChg chg="add del mod">
          <ac:chgData name="Shelby, Joseph" userId="f52701a3-1653-4768-8afe-d3c4a6ae07e2" providerId="ADAL" clId="{59F9377E-56A3-4207-BD70-824BA06CB660}" dt="2019-11-21T20:30:35.006" v="170" actId="1076"/>
          <ac:picMkLst>
            <pc:docMk/>
            <pc:sldMk cId="487760308" sldId="267"/>
            <ac:picMk id="7" creationId="{EB401226-BF80-4087-BEF9-CBFFB26244AF}"/>
          </ac:picMkLst>
        </pc:picChg>
      </pc:sldChg>
      <pc:sldChg chg="add del">
        <pc:chgData name="Shelby, Joseph" userId="f52701a3-1653-4768-8afe-d3c4a6ae07e2" providerId="ADAL" clId="{59F9377E-56A3-4207-BD70-824BA06CB660}" dt="2019-11-21T20:31:18.411" v="175" actId="2696"/>
        <pc:sldMkLst>
          <pc:docMk/>
          <pc:sldMk cId="1921722192" sldId="268"/>
        </pc:sldMkLst>
      </pc:sldChg>
      <pc:sldChg chg="addSp delSp modSp add ord">
        <pc:chgData name="Shelby, Joseph" userId="f52701a3-1653-4768-8afe-d3c4a6ae07e2" providerId="ADAL" clId="{59F9377E-56A3-4207-BD70-824BA06CB660}" dt="2019-11-22T00:10:27.980" v="1629" actId="20577"/>
        <pc:sldMkLst>
          <pc:docMk/>
          <pc:sldMk cId="4126678873" sldId="268"/>
        </pc:sldMkLst>
        <pc:spChg chg="add del mod">
          <ac:chgData name="Shelby, Joseph" userId="f52701a3-1653-4768-8afe-d3c4a6ae07e2" providerId="ADAL" clId="{59F9377E-56A3-4207-BD70-824BA06CB660}" dt="2019-11-21T20:33:11.360" v="193" actId="478"/>
          <ac:spMkLst>
            <pc:docMk/>
            <pc:sldMk cId="4126678873" sldId="268"/>
            <ac:spMk id="2" creationId="{85FD5BB1-F55C-4C1B-879C-0B6BA717DE03}"/>
          </ac:spMkLst>
        </pc:spChg>
        <pc:spChg chg="del mod">
          <ac:chgData name="Shelby, Joseph" userId="f52701a3-1653-4768-8afe-d3c4a6ae07e2" providerId="ADAL" clId="{59F9377E-56A3-4207-BD70-824BA06CB660}" dt="2019-11-21T20:31:37.201" v="179" actId="478"/>
          <ac:spMkLst>
            <pc:docMk/>
            <pc:sldMk cId="4126678873" sldId="268"/>
            <ac:spMk id="3" creationId="{89B8726E-599B-4D42-BE2A-7BBEFF53134A}"/>
          </ac:spMkLst>
        </pc:spChg>
        <pc:spChg chg="mod">
          <ac:chgData name="Shelby, Joseph" userId="f52701a3-1653-4768-8afe-d3c4a6ae07e2" providerId="ADAL" clId="{59F9377E-56A3-4207-BD70-824BA06CB660}" dt="2019-11-21T20:34:15.998" v="235" actId="1076"/>
          <ac:spMkLst>
            <pc:docMk/>
            <pc:sldMk cId="4126678873" sldId="268"/>
            <ac:spMk id="5" creationId="{9D7A7319-BEB4-4CAE-B83E-7AB8EC8339F3}"/>
          </ac:spMkLst>
        </pc:spChg>
        <pc:spChg chg="mod">
          <ac:chgData name="Shelby, Joseph" userId="f52701a3-1653-4768-8afe-d3c4a6ae07e2" providerId="ADAL" clId="{59F9377E-56A3-4207-BD70-824BA06CB660}" dt="2019-11-22T00:10:27.980" v="1629" actId="20577"/>
          <ac:spMkLst>
            <pc:docMk/>
            <pc:sldMk cId="4126678873" sldId="268"/>
            <ac:spMk id="6" creationId="{6A6DDF9F-D138-42F5-910F-7E36E2593514}"/>
          </ac:spMkLst>
        </pc:spChg>
        <pc:spChg chg="mod">
          <ac:chgData name="Shelby, Joseph" userId="f52701a3-1653-4768-8afe-d3c4a6ae07e2" providerId="ADAL" clId="{59F9377E-56A3-4207-BD70-824BA06CB660}" dt="2019-11-21T20:36:39.616" v="289" actId="1076"/>
          <ac:spMkLst>
            <pc:docMk/>
            <pc:sldMk cId="4126678873" sldId="268"/>
            <ac:spMk id="9" creationId="{4D26BAAA-6D9E-4EF7-BF18-3CEDE9178A2E}"/>
          </ac:spMkLst>
        </pc:spChg>
        <pc:spChg chg="add mod">
          <ac:chgData name="Shelby, Joseph" userId="f52701a3-1653-4768-8afe-d3c4a6ae07e2" providerId="ADAL" clId="{59F9377E-56A3-4207-BD70-824BA06CB660}" dt="2019-11-21T20:33:52.712" v="199" actId="207"/>
          <ac:spMkLst>
            <pc:docMk/>
            <pc:sldMk cId="4126678873" sldId="268"/>
            <ac:spMk id="11" creationId="{2F4ECB05-BE24-4206-97F5-B2472FD4AA2F}"/>
          </ac:spMkLst>
        </pc:spChg>
        <pc:picChg chg="del">
          <ac:chgData name="Shelby, Joseph" userId="f52701a3-1653-4768-8afe-d3c4a6ae07e2" providerId="ADAL" clId="{59F9377E-56A3-4207-BD70-824BA06CB660}" dt="2019-11-21T20:31:33.869" v="177" actId="478"/>
          <ac:picMkLst>
            <pc:docMk/>
            <pc:sldMk cId="4126678873" sldId="268"/>
            <ac:picMk id="7" creationId="{EB401226-BF80-4087-BEF9-CBFFB26244AF}"/>
          </ac:picMkLst>
        </pc:picChg>
        <pc:picChg chg="add del mod">
          <ac:chgData name="Shelby, Joseph" userId="f52701a3-1653-4768-8afe-d3c4a6ae07e2" providerId="ADAL" clId="{59F9377E-56A3-4207-BD70-824BA06CB660}" dt="2019-11-21T20:33:08.817" v="191" actId="478"/>
          <ac:picMkLst>
            <pc:docMk/>
            <pc:sldMk cId="4126678873" sldId="268"/>
            <ac:picMk id="8" creationId="{10A1A7EF-D1F0-45A4-A5F6-FDF310CAD777}"/>
          </ac:picMkLst>
        </pc:picChg>
        <pc:picChg chg="add mod">
          <ac:chgData name="Shelby, Joseph" userId="f52701a3-1653-4768-8afe-d3c4a6ae07e2" providerId="ADAL" clId="{59F9377E-56A3-4207-BD70-824BA06CB660}" dt="2019-11-21T20:33:16.018" v="195" actId="1076"/>
          <ac:picMkLst>
            <pc:docMk/>
            <pc:sldMk cId="4126678873" sldId="268"/>
            <ac:picMk id="10" creationId="{FB48A6E2-6973-427F-BD10-06DDE54442F6}"/>
          </ac:picMkLst>
        </pc:picChg>
      </pc:sldChg>
      <pc:sldChg chg="modSp add ord">
        <pc:chgData name="Shelby, Joseph" userId="f52701a3-1653-4768-8afe-d3c4a6ae07e2" providerId="ADAL" clId="{59F9377E-56A3-4207-BD70-824BA06CB660}" dt="2019-11-21T22:57:39.399" v="1289"/>
        <pc:sldMkLst>
          <pc:docMk/>
          <pc:sldMk cId="429652870" sldId="269"/>
        </pc:sldMkLst>
        <pc:spChg chg="mod">
          <ac:chgData name="Shelby, Joseph" userId="f52701a3-1653-4768-8afe-d3c4a6ae07e2" providerId="ADAL" clId="{59F9377E-56A3-4207-BD70-824BA06CB660}" dt="2019-11-21T20:37:07.825" v="329" actId="20577"/>
          <ac:spMkLst>
            <pc:docMk/>
            <pc:sldMk cId="429652870" sldId="269"/>
            <ac:spMk id="11" creationId="{2F4ECB05-BE24-4206-97F5-B2472FD4AA2F}"/>
          </ac:spMkLst>
        </pc:spChg>
      </pc:sldChg>
      <pc:sldChg chg="add del">
        <pc:chgData name="Shelby, Joseph" userId="f52701a3-1653-4768-8afe-d3c4a6ae07e2" providerId="ADAL" clId="{59F9377E-56A3-4207-BD70-824BA06CB660}" dt="2019-11-21T20:33:08.422" v="190" actId="2696"/>
        <pc:sldMkLst>
          <pc:docMk/>
          <pc:sldMk cId="1336016035" sldId="269"/>
        </pc:sldMkLst>
      </pc:sldChg>
      <pc:sldChg chg="modSp add ord">
        <pc:chgData name="Shelby, Joseph" userId="f52701a3-1653-4768-8afe-d3c4a6ae07e2" providerId="ADAL" clId="{59F9377E-56A3-4207-BD70-824BA06CB660}" dt="2019-11-22T00:10:42.952" v="1681" actId="20577"/>
        <pc:sldMkLst>
          <pc:docMk/>
          <pc:sldMk cId="1667749701" sldId="270"/>
        </pc:sldMkLst>
        <pc:spChg chg="mod">
          <ac:chgData name="Shelby, Joseph" userId="f52701a3-1653-4768-8afe-d3c4a6ae07e2" providerId="ADAL" clId="{59F9377E-56A3-4207-BD70-824BA06CB660}" dt="2019-11-22T00:10:42.952" v="1681" actId="20577"/>
          <ac:spMkLst>
            <pc:docMk/>
            <pc:sldMk cId="1667749701" sldId="270"/>
            <ac:spMk id="6" creationId="{6A6DDF9F-D138-42F5-910F-7E36E2593514}"/>
          </ac:spMkLst>
        </pc:spChg>
        <pc:spChg chg="mod">
          <ac:chgData name="Shelby, Joseph" userId="f52701a3-1653-4768-8afe-d3c4a6ae07e2" providerId="ADAL" clId="{59F9377E-56A3-4207-BD70-824BA06CB660}" dt="2019-11-21T20:37:34.326" v="365" actId="20577"/>
          <ac:spMkLst>
            <pc:docMk/>
            <pc:sldMk cId="1667749701" sldId="270"/>
            <ac:spMk id="11" creationId="{2F4ECB05-BE24-4206-97F5-B2472FD4AA2F}"/>
          </ac:spMkLst>
        </pc:spChg>
      </pc:sldChg>
      <pc:sldChg chg="add del">
        <pc:chgData name="Shelby, Joseph" userId="f52701a3-1653-4768-8afe-d3c4a6ae07e2" providerId="ADAL" clId="{59F9377E-56A3-4207-BD70-824BA06CB660}" dt="2019-11-21T20:39:54.326" v="367" actId="2696"/>
        <pc:sldMkLst>
          <pc:docMk/>
          <pc:sldMk cId="1091934701" sldId="271"/>
        </pc:sldMkLst>
      </pc:sldChg>
      <pc:sldChg chg="modSp add ord modNotesTx">
        <pc:chgData name="Shelby, Joseph" userId="f52701a3-1653-4768-8afe-d3c4a6ae07e2" providerId="ADAL" clId="{59F9377E-56A3-4207-BD70-824BA06CB660}" dt="2019-11-22T00:11:28.796" v="1747" actId="20577"/>
        <pc:sldMkLst>
          <pc:docMk/>
          <pc:sldMk cId="2567587868" sldId="271"/>
        </pc:sldMkLst>
        <pc:spChg chg="mod">
          <ac:chgData name="Shelby, Joseph" userId="f52701a3-1653-4768-8afe-d3c4a6ae07e2" providerId="ADAL" clId="{59F9377E-56A3-4207-BD70-824BA06CB660}" dt="2019-11-21T20:40:06.274" v="407" actId="20577"/>
          <ac:spMkLst>
            <pc:docMk/>
            <pc:sldMk cId="2567587868" sldId="271"/>
            <ac:spMk id="11" creationId="{2F4ECB05-BE24-4206-97F5-B2472FD4AA2F}"/>
          </ac:spMkLst>
        </pc:spChg>
      </pc:sldChg>
      <pc:sldChg chg="addSp delSp modSp add del ord">
        <pc:chgData name="Shelby, Joseph" userId="f52701a3-1653-4768-8afe-d3c4a6ae07e2" providerId="ADAL" clId="{59F9377E-56A3-4207-BD70-824BA06CB660}" dt="2019-11-21T22:39:40.143" v="1074" actId="2696"/>
        <pc:sldMkLst>
          <pc:docMk/>
          <pc:sldMk cId="4140442997" sldId="272"/>
        </pc:sldMkLst>
        <pc:spChg chg="mod">
          <ac:chgData name="Shelby, Joseph" userId="f52701a3-1653-4768-8afe-d3c4a6ae07e2" providerId="ADAL" clId="{59F9377E-56A3-4207-BD70-824BA06CB660}" dt="2019-11-21T20:42:24.607" v="446" actId="207"/>
          <ac:spMkLst>
            <pc:docMk/>
            <pc:sldMk cId="4140442997" sldId="272"/>
            <ac:spMk id="2" creationId="{748121B5-AC53-4D83-ACD7-254FDA5C5852}"/>
          </ac:spMkLst>
        </pc:spChg>
        <pc:spChg chg="del">
          <ac:chgData name="Shelby, Joseph" userId="f52701a3-1653-4768-8afe-d3c4a6ae07e2" providerId="ADAL" clId="{59F9377E-56A3-4207-BD70-824BA06CB660}" dt="2019-11-21T20:40:46.899" v="409"/>
          <ac:spMkLst>
            <pc:docMk/>
            <pc:sldMk cId="4140442997" sldId="272"/>
            <ac:spMk id="3" creationId="{44C8C303-CA2E-447E-AAF5-12AD9F5963D8}"/>
          </ac:spMkLst>
        </pc:spChg>
        <pc:picChg chg="add mod">
          <ac:chgData name="Shelby, Joseph" userId="f52701a3-1653-4768-8afe-d3c4a6ae07e2" providerId="ADAL" clId="{59F9377E-56A3-4207-BD70-824BA06CB660}" dt="2019-11-21T20:41:30.009" v="445" actId="1076"/>
          <ac:picMkLst>
            <pc:docMk/>
            <pc:sldMk cId="4140442997" sldId="272"/>
            <ac:picMk id="4" creationId="{5294F99D-4B3B-495A-999A-832C2CD2BF57}"/>
          </ac:picMkLst>
        </pc:picChg>
        <pc:picChg chg="add mod">
          <ac:chgData name="Shelby, Joseph" userId="f52701a3-1653-4768-8afe-d3c4a6ae07e2" providerId="ADAL" clId="{59F9377E-56A3-4207-BD70-824BA06CB660}" dt="2019-11-21T20:41:21.557" v="444" actId="1076"/>
          <ac:picMkLst>
            <pc:docMk/>
            <pc:sldMk cId="4140442997" sldId="272"/>
            <ac:picMk id="5" creationId="{B8FE9905-63B7-4368-B023-219556C1C910}"/>
          </ac:picMkLst>
        </pc:picChg>
      </pc:sldChg>
      <pc:sldChg chg="addSp delSp modSp add del ord">
        <pc:chgData name="Shelby, Joseph" userId="f52701a3-1653-4768-8afe-d3c4a6ae07e2" providerId="ADAL" clId="{59F9377E-56A3-4207-BD70-824BA06CB660}" dt="2019-11-21T20:52:48.072" v="671" actId="2696"/>
        <pc:sldMkLst>
          <pc:docMk/>
          <pc:sldMk cId="2374019799" sldId="273"/>
        </pc:sldMkLst>
        <pc:spChg chg="mod">
          <ac:chgData name="Shelby, Joseph" userId="f52701a3-1653-4768-8afe-d3c4a6ae07e2" providerId="ADAL" clId="{59F9377E-56A3-4207-BD70-824BA06CB660}" dt="2019-11-21T20:44:48.006" v="573" actId="20577"/>
          <ac:spMkLst>
            <pc:docMk/>
            <pc:sldMk cId="2374019799" sldId="273"/>
            <ac:spMk id="2" creationId="{748121B5-AC53-4D83-ACD7-254FDA5C5852}"/>
          </ac:spMkLst>
        </pc:spChg>
        <pc:spChg chg="add del mod">
          <ac:chgData name="Shelby, Joseph" userId="f52701a3-1653-4768-8afe-d3c4a6ae07e2" providerId="ADAL" clId="{59F9377E-56A3-4207-BD70-824BA06CB660}" dt="2019-11-21T20:43:42.065" v="510"/>
          <ac:spMkLst>
            <pc:docMk/>
            <pc:sldMk cId="2374019799" sldId="273"/>
            <ac:spMk id="6" creationId="{F9850B74-58A0-492F-A147-7DD536130C62}"/>
          </ac:spMkLst>
        </pc:spChg>
        <pc:picChg chg="del">
          <ac:chgData name="Shelby, Joseph" userId="f52701a3-1653-4768-8afe-d3c4a6ae07e2" providerId="ADAL" clId="{59F9377E-56A3-4207-BD70-824BA06CB660}" dt="2019-11-21T20:43:10.607" v="477" actId="478"/>
          <ac:picMkLst>
            <pc:docMk/>
            <pc:sldMk cId="2374019799" sldId="273"/>
            <ac:picMk id="4" creationId="{5294F99D-4B3B-495A-999A-832C2CD2BF57}"/>
          </ac:picMkLst>
        </pc:picChg>
        <pc:picChg chg="del">
          <ac:chgData name="Shelby, Joseph" userId="f52701a3-1653-4768-8afe-d3c4a6ae07e2" providerId="ADAL" clId="{59F9377E-56A3-4207-BD70-824BA06CB660}" dt="2019-11-21T20:43:16.301" v="478" actId="478"/>
          <ac:picMkLst>
            <pc:docMk/>
            <pc:sldMk cId="2374019799" sldId="273"/>
            <ac:picMk id="5" creationId="{B8FE9905-63B7-4368-B023-219556C1C910}"/>
          </ac:picMkLst>
        </pc:picChg>
        <pc:picChg chg="add mod">
          <ac:chgData name="Shelby, Joseph" userId="f52701a3-1653-4768-8afe-d3c4a6ae07e2" providerId="ADAL" clId="{59F9377E-56A3-4207-BD70-824BA06CB660}" dt="2019-11-21T20:43:50.092" v="514" actId="14100"/>
          <ac:picMkLst>
            <pc:docMk/>
            <pc:sldMk cId="2374019799" sldId="273"/>
            <ac:picMk id="7" creationId="{333A6B36-B290-4FAC-BC5B-0F9CCB718E96}"/>
          </ac:picMkLst>
        </pc:picChg>
      </pc:sldChg>
      <pc:sldChg chg="addSp delSp modSp add del">
        <pc:chgData name="Shelby, Joseph" userId="f52701a3-1653-4768-8afe-d3c4a6ae07e2" providerId="ADAL" clId="{59F9377E-56A3-4207-BD70-824BA06CB660}" dt="2019-11-21T20:52:49.771" v="672" actId="2696"/>
        <pc:sldMkLst>
          <pc:docMk/>
          <pc:sldMk cId="3931056662" sldId="274"/>
        </pc:sldMkLst>
        <pc:spChg chg="mod">
          <ac:chgData name="Shelby, Joseph" userId="f52701a3-1653-4768-8afe-d3c4a6ae07e2" providerId="ADAL" clId="{59F9377E-56A3-4207-BD70-824BA06CB660}" dt="2019-11-21T20:44:55.790" v="587" actId="20577"/>
          <ac:spMkLst>
            <pc:docMk/>
            <pc:sldMk cId="3931056662" sldId="274"/>
            <ac:spMk id="2" creationId="{748121B5-AC53-4D83-ACD7-254FDA5C5852}"/>
          </ac:spMkLst>
        </pc:spChg>
        <pc:spChg chg="add del mod">
          <ac:chgData name="Shelby, Joseph" userId="f52701a3-1653-4768-8afe-d3c4a6ae07e2" providerId="ADAL" clId="{59F9377E-56A3-4207-BD70-824BA06CB660}" dt="2019-11-21T20:44:30.388" v="559" actId="478"/>
          <ac:spMkLst>
            <pc:docMk/>
            <pc:sldMk cId="3931056662" sldId="274"/>
            <ac:spMk id="5" creationId="{8993F2B9-5C41-47C6-A115-E0328CB4489F}"/>
          </ac:spMkLst>
        </pc:spChg>
        <pc:picChg chg="add mod">
          <ac:chgData name="Shelby, Joseph" userId="f52701a3-1653-4768-8afe-d3c4a6ae07e2" providerId="ADAL" clId="{59F9377E-56A3-4207-BD70-824BA06CB660}" dt="2019-11-21T20:44:37.910" v="561" actId="1076"/>
          <ac:picMkLst>
            <pc:docMk/>
            <pc:sldMk cId="3931056662" sldId="274"/>
            <ac:picMk id="4" creationId="{F373E0B6-9164-462A-9B05-54EE34FC2C35}"/>
          </ac:picMkLst>
        </pc:picChg>
        <pc:picChg chg="del">
          <ac:chgData name="Shelby, Joseph" userId="f52701a3-1653-4768-8afe-d3c4a6ae07e2" providerId="ADAL" clId="{59F9377E-56A3-4207-BD70-824BA06CB660}" dt="2019-11-21T20:44:23.216" v="557" actId="478"/>
          <ac:picMkLst>
            <pc:docMk/>
            <pc:sldMk cId="3931056662" sldId="274"/>
            <ac:picMk id="7" creationId="{333A6B36-B290-4FAC-BC5B-0F9CCB718E96}"/>
          </ac:picMkLst>
        </pc:picChg>
      </pc:sldChg>
      <pc:sldChg chg="addSp delSp modSp add ord modNotesTx">
        <pc:chgData name="Shelby, Joseph" userId="f52701a3-1653-4768-8afe-d3c4a6ae07e2" providerId="ADAL" clId="{59F9377E-56A3-4207-BD70-824BA06CB660}" dt="2019-11-22T00:12:05.285" v="1804" actId="20577"/>
        <pc:sldMkLst>
          <pc:docMk/>
          <pc:sldMk cId="2960730152" sldId="275"/>
        </pc:sldMkLst>
        <pc:spChg chg="del mod">
          <ac:chgData name="Shelby, Joseph" userId="f52701a3-1653-4768-8afe-d3c4a6ae07e2" providerId="ADAL" clId="{59F9377E-56A3-4207-BD70-824BA06CB660}" dt="2019-11-21T20:45:38.979" v="632" actId="478"/>
          <ac:spMkLst>
            <pc:docMk/>
            <pc:sldMk cId="2960730152" sldId="275"/>
            <ac:spMk id="2" creationId="{748121B5-AC53-4D83-ACD7-254FDA5C5852}"/>
          </ac:spMkLst>
        </pc:spChg>
        <pc:spChg chg="add del mod">
          <ac:chgData name="Shelby, Joseph" userId="f52701a3-1653-4768-8afe-d3c4a6ae07e2" providerId="ADAL" clId="{59F9377E-56A3-4207-BD70-824BA06CB660}" dt="2019-11-21T20:50:00.910" v="660"/>
          <ac:spMkLst>
            <pc:docMk/>
            <pc:sldMk cId="2960730152" sldId="275"/>
            <ac:spMk id="4" creationId="{CB89D77F-E103-4323-A302-D3F0E2E5E35A}"/>
          </ac:spMkLst>
        </pc:spChg>
        <pc:spChg chg="add mod">
          <ac:chgData name="Shelby, Joseph" userId="f52701a3-1653-4768-8afe-d3c4a6ae07e2" providerId="ADAL" clId="{59F9377E-56A3-4207-BD70-824BA06CB660}" dt="2019-11-21T20:45:51.301" v="659" actId="20577"/>
          <ac:spMkLst>
            <pc:docMk/>
            <pc:sldMk cId="2960730152" sldId="275"/>
            <ac:spMk id="6" creationId="{9173EDEC-2A26-4B43-9DBC-C0941ACD6E6B}"/>
          </ac:spMkLst>
        </pc:spChg>
        <pc:picChg chg="del">
          <ac:chgData name="Shelby, Joseph" userId="f52701a3-1653-4768-8afe-d3c4a6ae07e2" providerId="ADAL" clId="{59F9377E-56A3-4207-BD70-824BA06CB660}" dt="2019-11-21T20:45:27.655" v="612" actId="478"/>
          <ac:picMkLst>
            <pc:docMk/>
            <pc:sldMk cId="2960730152" sldId="275"/>
            <ac:picMk id="7" creationId="{333A6B36-B290-4FAC-BC5B-0F9CCB718E96}"/>
          </ac:picMkLst>
        </pc:picChg>
        <pc:picChg chg="add mod">
          <ac:chgData name="Shelby, Joseph" userId="f52701a3-1653-4768-8afe-d3c4a6ae07e2" providerId="ADAL" clId="{59F9377E-56A3-4207-BD70-824BA06CB660}" dt="2019-11-21T20:50:04.016" v="661" actId="1076"/>
          <ac:picMkLst>
            <pc:docMk/>
            <pc:sldMk cId="2960730152" sldId="275"/>
            <ac:picMk id="8" creationId="{8C4E4B66-706A-41C3-A7FF-578408BCC2EE}"/>
          </ac:picMkLst>
        </pc:picChg>
        <pc:picChg chg="add mod">
          <ac:chgData name="Shelby, Joseph" userId="f52701a3-1653-4768-8afe-d3c4a6ae07e2" providerId="ADAL" clId="{59F9377E-56A3-4207-BD70-824BA06CB660}" dt="2019-11-21T20:52:37.015" v="670" actId="1076"/>
          <ac:picMkLst>
            <pc:docMk/>
            <pc:sldMk cId="2960730152" sldId="275"/>
            <ac:picMk id="9" creationId="{24C62D84-D69B-4FEE-8B07-9200D3C65021}"/>
          </ac:picMkLst>
        </pc:picChg>
      </pc:sldChg>
      <pc:sldChg chg="addSp delSp modSp add ord modNotesTx">
        <pc:chgData name="Shelby, Joseph" userId="f52701a3-1653-4768-8afe-d3c4a6ae07e2" providerId="ADAL" clId="{59F9377E-56A3-4207-BD70-824BA06CB660}" dt="2019-11-22T00:12:27.696" v="1864" actId="20577"/>
        <pc:sldMkLst>
          <pc:docMk/>
          <pc:sldMk cId="919480275" sldId="276"/>
        </pc:sldMkLst>
        <pc:spChg chg="del">
          <ac:chgData name="Shelby, Joseph" userId="f52701a3-1653-4768-8afe-d3c4a6ae07e2" providerId="ADAL" clId="{59F9377E-56A3-4207-BD70-824BA06CB660}" dt="2019-11-21T20:57:12.170" v="675" actId="478"/>
          <ac:spMkLst>
            <pc:docMk/>
            <pc:sldMk cId="919480275" sldId="276"/>
            <ac:spMk id="3" creationId="{89B8726E-599B-4D42-BE2A-7BBEFF53134A}"/>
          </ac:spMkLst>
        </pc:spChg>
        <pc:spChg chg="add mod">
          <ac:chgData name="Shelby, Joseph" userId="f52701a3-1653-4768-8afe-d3c4a6ae07e2" providerId="ADAL" clId="{59F9377E-56A3-4207-BD70-824BA06CB660}" dt="2019-11-21T20:58:18.697" v="688" actId="1076"/>
          <ac:spMkLst>
            <pc:docMk/>
            <pc:sldMk cId="919480275" sldId="276"/>
            <ac:spMk id="4" creationId="{063C156C-BA5A-4BE0-9789-6C5578108BD4}"/>
          </ac:spMkLst>
        </pc:spChg>
        <pc:spChg chg="del mod">
          <ac:chgData name="Shelby, Joseph" userId="f52701a3-1653-4768-8afe-d3c4a6ae07e2" providerId="ADAL" clId="{59F9377E-56A3-4207-BD70-824BA06CB660}" dt="2019-11-21T20:58:25.861" v="690" actId="478"/>
          <ac:spMkLst>
            <pc:docMk/>
            <pc:sldMk cId="919480275" sldId="276"/>
            <ac:spMk id="9" creationId="{4D26BAAA-6D9E-4EF7-BF18-3CEDE9178A2E}"/>
          </ac:spMkLst>
        </pc:spChg>
        <pc:picChg chg="add mod">
          <ac:chgData name="Shelby, Joseph" userId="f52701a3-1653-4768-8afe-d3c4a6ae07e2" providerId="ADAL" clId="{59F9377E-56A3-4207-BD70-824BA06CB660}" dt="2019-11-21T20:57:28.682" v="679" actId="1076"/>
          <ac:picMkLst>
            <pc:docMk/>
            <pc:sldMk cId="919480275" sldId="276"/>
            <ac:picMk id="2" creationId="{62828049-15CF-4470-840A-90600C6A620D}"/>
          </ac:picMkLst>
        </pc:picChg>
        <pc:picChg chg="del mod">
          <ac:chgData name="Shelby, Joseph" userId="f52701a3-1653-4768-8afe-d3c4a6ae07e2" providerId="ADAL" clId="{59F9377E-56A3-4207-BD70-824BA06CB660}" dt="2019-11-21T20:57:15.777" v="677" actId="478"/>
          <ac:picMkLst>
            <pc:docMk/>
            <pc:sldMk cId="919480275" sldId="276"/>
            <ac:picMk id="7" creationId="{EB401226-BF80-4087-BEF9-CBFFB26244AF}"/>
          </ac:picMkLst>
        </pc:picChg>
      </pc:sldChg>
      <pc:sldChg chg="add ord">
        <pc:chgData name="Shelby, Joseph" userId="f52701a3-1653-4768-8afe-d3c4a6ae07e2" providerId="ADAL" clId="{59F9377E-56A3-4207-BD70-824BA06CB660}" dt="2019-11-21T22:57:39.399" v="1289"/>
        <pc:sldMkLst>
          <pc:docMk/>
          <pc:sldMk cId="1414156701" sldId="277"/>
        </pc:sldMkLst>
      </pc:sldChg>
      <pc:sldChg chg="del">
        <pc:chgData name="Shelby, Joseph" userId="f52701a3-1653-4768-8afe-d3c4a6ae07e2" providerId="ADAL" clId="{59F9377E-56A3-4207-BD70-824BA06CB660}" dt="2019-11-21T22:55:15.396" v="1284" actId="2696"/>
        <pc:sldMkLst>
          <pc:docMk/>
          <pc:sldMk cId="1039780670" sldId="278"/>
        </pc:sldMkLst>
      </pc:sldChg>
      <pc:sldChg chg="addSp delSp modSp add">
        <pc:chgData name="Shelby, Joseph" userId="f52701a3-1653-4768-8afe-d3c4a6ae07e2" providerId="ADAL" clId="{59F9377E-56A3-4207-BD70-824BA06CB660}" dt="2019-11-21T22:18:03.233" v="1063" actId="1076"/>
        <pc:sldMkLst>
          <pc:docMk/>
          <pc:sldMk cId="1603682819" sldId="279"/>
        </pc:sldMkLst>
        <pc:spChg chg="del">
          <ac:chgData name="Shelby, Joseph" userId="f52701a3-1653-4768-8afe-d3c4a6ae07e2" providerId="ADAL" clId="{59F9377E-56A3-4207-BD70-824BA06CB660}" dt="2019-11-21T22:17:49.002" v="1062" actId="478"/>
          <ac:spMkLst>
            <pc:docMk/>
            <pc:sldMk cId="1603682819" sldId="279"/>
            <ac:spMk id="2" creationId="{828A544F-0CDB-4DD2-BA66-8754FE4E6E99}"/>
          </ac:spMkLst>
        </pc:spChg>
        <pc:spChg chg="del">
          <ac:chgData name="Shelby, Joseph" userId="f52701a3-1653-4768-8afe-d3c4a6ae07e2" providerId="ADAL" clId="{59F9377E-56A3-4207-BD70-824BA06CB660}" dt="2019-11-21T22:17:40.693" v="1059"/>
          <ac:spMkLst>
            <pc:docMk/>
            <pc:sldMk cId="1603682819" sldId="279"/>
            <ac:spMk id="3" creationId="{551502E2-99D0-48AD-90D8-5CA6ED525F8F}"/>
          </ac:spMkLst>
        </pc:spChg>
        <pc:picChg chg="add mod">
          <ac:chgData name="Shelby, Joseph" userId="f52701a3-1653-4768-8afe-d3c4a6ae07e2" providerId="ADAL" clId="{59F9377E-56A3-4207-BD70-824BA06CB660}" dt="2019-11-21T22:18:03.233" v="1063" actId="1076"/>
          <ac:picMkLst>
            <pc:docMk/>
            <pc:sldMk cId="1603682819" sldId="279"/>
            <ac:picMk id="4" creationId="{7C93D68E-410F-448E-B1F4-883484EC01BB}"/>
          </ac:picMkLst>
        </pc:picChg>
      </pc:sldChg>
      <pc:sldChg chg="add del">
        <pc:chgData name="Shelby, Joseph" userId="f52701a3-1653-4768-8afe-d3c4a6ae07e2" providerId="ADAL" clId="{59F9377E-56A3-4207-BD70-824BA06CB660}" dt="2019-11-21T22:10:22.464" v="1058" actId="2696"/>
        <pc:sldMkLst>
          <pc:docMk/>
          <pc:sldMk cId="3559674076" sldId="280"/>
        </pc:sldMkLst>
      </pc:sldChg>
      <pc:sldChg chg="del">
        <pc:chgData name="Shelby, Joseph" userId="f52701a3-1653-4768-8afe-d3c4a6ae07e2" providerId="ADAL" clId="{59F9377E-56A3-4207-BD70-824BA06CB660}" dt="2019-11-21T22:55:14.698" v="1283" actId="2696"/>
        <pc:sldMkLst>
          <pc:docMk/>
          <pc:sldMk cId="684758280" sldId="281"/>
        </pc:sldMkLst>
      </pc:sldChg>
      <pc:sldChg chg="add del">
        <pc:chgData name="Shelby, Joseph" userId="f52701a3-1653-4768-8afe-d3c4a6ae07e2" providerId="ADAL" clId="{59F9377E-56A3-4207-BD70-824BA06CB660}" dt="2019-11-21T22:10:17.455" v="1057" actId="2696"/>
        <pc:sldMkLst>
          <pc:docMk/>
          <pc:sldMk cId="1481689157" sldId="281"/>
        </pc:sldMkLst>
      </pc:sldChg>
      <pc:sldChg chg="del">
        <pc:chgData name="Shelby, Joseph" userId="f52701a3-1653-4768-8afe-d3c4a6ae07e2" providerId="ADAL" clId="{59F9377E-56A3-4207-BD70-824BA06CB660}" dt="2019-11-21T22:55:13.629" v="1282" actId="2696"/>
        <pc:sldMkLst>
          <pc:docMk/>
          <pc:sldMk cId="683343893" sldId="283"/>
        </pc:sldMkLst>
      </pc:sldChg>
      <pc:sldChg chg="del">
        <pc:chgData name="Shelby, Joseph" userId="f52701a3-1653-4768-8afe-d3c4a6ae07e2" providerId="ADAL" clId="{59F9377E-56A3-4207-BD70-824BA06CB660}" dt="2019-11-21T22:55:12.663" v="1281" actId="2696"/>
        <pc:sldMkLst>
          <pc:docMk/>
          <pc:sldMk cId="3939735414" sldId="284"/>
        </pc:sldMkLst>
      </pc:sldChg>
      <pc:sldChg chg="del">
        <pc:chgData name="Shelby, Joseph" userId="f52701a3-1653-4768-8afe-d3c4a6ae07e2" providerId="ADAL" clId="{59F9377E-56A3-4207-BD70-824BA06CB660}" dt="2019-11-21T22:55:09.050" v="1280" actId="2696"/>
        <pc:sldMkLst>
          <pc:docMk/>
          <pc:sldMk cId="2438377050" sldId="285"/>
        </pc:sldMkLst>
      </pc:sldChg>
      <pc:sldChg chg="modSp add ord">
        <pc:chgData name="Shelby, Joseph" userId="f52701a3-1653-4768-8afe-d3c4a6ae07e2" providerId="ADAL" clId="{59F9377E-56A3-4207-BD70-824BA06CB660}" dt="2019-11-21T22:36:02.964" v="1068" actId="1076"/>
        <pc:sldMkLst>
          <pc:docMk/>
          <pc:sldMk cId="2761957568" sldId="286"/>
        </pc:sldMkLst>
        <pc:picChg chg="mod">
          <ac:chgData name="Shelby, Joseph" userId="f52701a3-1653-4768-8afe-d3c4a6ae07e2" providerId="ADAL" clId="{59F9377E-56A3-4207-BD70-824BA06CB660}" dt="2019-11-21T22:36:02.964" v="1068" actId="1076"/>
          <ac:picMkLst>
            <pc:docMk/>
            <pc:sldMk cId="2761957568" sldId="286"/>
            <ac:picMk id="4" creationId="{7C93D68E-410F-448E-B1F4-883484EC01BB}"/>
          </ac:picMkLst>
        </pc:picChg>
      </pc:sldChg>
      <pc:sldChg chg="modSp add ord">
        <pc:chgData name="Shelby, Joseph" userId="f52701a3-1653-4768-8afe-d3c4a6ae07e2" providerId="ADAL" clId="{59F9377E-56A3-4207-BD70-824BA06CB660}" dt="2019-11-21T22:36:48.405" v="1073" actId="14826"/>
        <pc:sldMkLst>
          <pc:docMk/>
          <pc:sldMk cId="936639483" sldId="287"/>
        </pc:sldMkLst>
        <pc:picChg chg="mod">
          <ac:chgData name="Shelby, Joseph" userId="f52701a3-1653-4768-8afe-d3c4a6ae07e2" providerId="ADAL" clId="{59F9377E-56A3-4207-BD70-824BA06CB660}" dt="2019-11-21T22:36:48.405" v="1073" actId="14826"/>
          <ac:picMkLst>
            <pc:docMk/>
            <pc:sldMk cId="936639483" sldId="287"/>
            <ac:picMk id="4" creationId="{7C93D68E-410F-448E-B1F4-883484EC01BB}"/>
          </ac:picMkLst>
        </pc:picChg>
      </pc:sldChg>
      <pc:sldChg chg="add del">
        <pc:chgData name="Shelby, Joseph" userId="f52701a3-1653-4768-8afe-d3c4a6ae07e2" providerId="ADAL" clId="{59F9377E-56A3-4207-BD70-824BA06CB660}" dt="2019-11-21T22:36:38.071" v="1070" actId="2696"/>
        <pc:sldMkLst>
          <pc:docMk/>
          <pc:sldMk cId="4246805286" sldId="287"/>
        </pc:sldMkLst>
      </pc:sldChg>
      <pc:sldChg chg="modSp add ord modNotesTx">
        <pc:chgData name="Shelby, Joseph" userId="f52701a3-1653-4768-8afe-d3c4a6ae07e2" providerId="ADAL" clId="{59F9377E-56A3-4207-BD70-824BA06CB660}" dt="2019-11-22T00:13:32.740" v="1937" actId="20577"/>
        <pc:sldMkLst>
          <pc:docMk/>
          <pc:sldMk cId="159120113" sldId="288"/>
        </pc:sldMkLst>
        <pc:spChg chg="mod">
          <ac:chgData name="Shelby, Joseph" userId="f52701a3-1653-4768-8afe-d3c4a6ae07e2" providerId="ADAL" clId="{59F9377E-56A3-4207-BD70-824BA06CB660}" dt="2019-11-22T00:10:09.793" v="1569" actId="1076"/>
          <ac:spMkLst>
            <pc:docMk/>
            <pc:sldMk cId="159120113" sldId="288"/>
            <ac:spMk id="5" creationId="{9D7A7319-BEB4-4CAE-B83E-7AB8EC8339F3}"/>
          </ac:spMkLst>
        </pc:spChg>
        <pc:spChg chg="mod">
          <ac:chgData name="Shelby, Joseph" userId="f52701a3-1653-4768-8afe-d3c4a6ae07e2" providerId="ADAL" clId="{59F9377E-56A3-4207-BD70-824BA06CB660}" dt="2019-11-22T00:10:18.186" v="1599" actId="20577"/>
          <ac:spMkLst>
            <pc:docMk/>
            <pc:sldMk cId="159120113" sldId="288"/>
            <ac:spMk id="6" creationId="{6A6DDF9F-D138-42F5-910F-7E36E2593514}"/>
          </ac:spMkLst>
        </pc:spChg>
        <pc:spChg chg="mod">
          <ac:chgData name="Shelby, Joseph" userId="f52701a3-1653-4768-8afe-d3c4a6ae07e2" providerId="ADAL" clId="{59F9377E-56A3-4207-BD70-824BA06CB660}" dt="2019-11-21T22:58:57.277" v="1545" actId="20577"/>
          <ac:spMkLst>
            <pc:docMk/>
            <pc:sldMk cId="159120113" sldId="288"/>
            <ac:spMk id="11" creationId="{2F4ECB05-BE24-4206-97F5-B2472FD4AA2F}"/>
          </ac:spMkLst>
        </pc:spChg>
      </pc:sldChg>
      <pc:sldChg chg="addSp delSp modSp add">
        <pc:chgData name="Shelby, Joseph" userId="f52701a3-1653-4768-8afe-d3c4a6ae07e2" providerId="ADAL" clId="{59F9377E-56A3-4207-BD70-824BA06CB660}" dt="2019-11-21T23:59:04.802" v="1568"/>
        <pc:sldMkLst>
          <pc:docMk/>
          <pc:sldMk cId="3314436172" sldId="289"/>
        </pc:sldMkLst>
        <pc:spChg chg="add mod">
          <ac:chgData name="Shelby, Joseph" userId="f52701a3-1653-4768-8afe-d3c4a6ae07e2" providerId="ADAL" clId="{59F9377E-56A3-4207-BD70-824BA06CB660}" dt="2019-11-21T23:59:04.802" v="1568"/>
          <ac:spMkLst>
            <pc:docMk/>
            <pc:sldMk cId="3314436172" sldId="289"/>
            <ac:spMk id="3" creationId="{593FCB8B-60E1-4E92-B94E-040737E952C5}"/>
          </ac:spMkLst>
        </pc:spChg>
        <pc:spChg chg="add del">
          <ac:chgData name="Shelby, Joseph" userId="f52701a3-1653-4768-8afe-d3c4a6ae07e2" providerId="ADAL" clId="{59F9377E-56A3-4207-BD70-824BA06CB660}" dt="2019-11-21T22:49:05.635" v="1267" actId="478"/>
          <ac:spMkLst>
            <pc:docMk/>
            <pc:sldMk cId="3314436172" sldId="289"/>
            <ac:spMk id="5" creationId="{2FAC27C0-9EF0-46DB-A4E7-675E6486331D}"/>
          </ac:spMkLst>
        </pc:spChg>
        <pc:spChg chg="add">
          <ac:chgData name="Shelby, Joseph" userId="f52701a3-1653-4768-8afe-d3c4a6ae07e2" providerId="ADAL" clId="{59F9377E-56A3-4207-BD70-824BA06CB660}" dt="2019-11-21T22:49:12.087" v="1268"/>
          <ac:spMkLst>
            <pc:docMk/>
            <pc:sldMk cId="3314436172" sldId="289"/>
            <ac:spMk id="6" creationId="{CE1B21A4-C3B1-4B5B-B8CA-57A8F2CAC9D5}"/>
          </ac:spMkLst>
        </pc:spChg>
        <pc:picChg chg="del">
          <ac:chgData name="Shelby, Joseph" userId="f52701a3-1653-4768-8afe-d3c4a6ae07e2" providerId="ADAL" clId="{59F9377E-56A3-4207-BD70-824BA06CB660}" dt="2019-11-21T22:48:44.113" v="1264" actId="478"/>
          <ac:picMkLst>
            <pc:docMk/>
            <pc:sldMk cId="3314436172" sldId="289"/>
            <ac:picMk id="4" creationId="{7C93D68E-410F-448E-B1F4-883484EC01BB}"/>
          </ac:picMkLst>
        </pc:picChg>
      </pc:sldChg>
      <pc:sldChg chg="addSp delSp modSp add">
        <pc:chgData name="Shelby, Joseph" userId="f52701a3-1653-4768-8afe-d3c4a6ae07e2" providerId="ADAL" clId="{59F9377E-56A3-4207-BD70-824BA06CB660}" dt="2019-11-21T22:49:57.487" v="1279" actId="1076"/>
        <pc:sldMkLst>
          <pc:docMk/>
          <pc:sldMk cId="1800613246" sldId="290"/>
        </pc:sldMkLst>
        <pc:spChg chg="del">
          <ac:chgData name="Shelby, Joseph" userId="f52701a3-1653-4768-8afe-d3c4a6ae07e2" providerId="ADAL" clId="{59F9377E-56A3-4207-BD70-824BA06CB660}" dt="2019-11-21T22:49:39.278" v="1274" actId="478"/>
          <ac:spMkLst>
            <pc:docMk/>
            <pc:sldMk cId="1800613246" sldId="290"/>
            <ac:spMk id="2" creationId="{5E49BD04-D919-4B02-991F-16D75AAE7BC3}"/>
          </ac:spMkLst>
        </pc:spChg>
        <pc:spChg chg="del">
          <ac:chgData name="Shelby, Joseph" userId="f52701a3-1653-4768-8afe-d3c4a6ae07e2" providerId="ADAL" clId="{59F9377E-56A3-4207-BD70-824BA06CB660}" dt="2019-11-21T22:49:31.103" v="1271"/>
          <ac:spMkLst>
            <pc:docMk/>
            <pc:sldMk cId="1800613246" sldId="290"/>
            <ac:spMk id="3" creationId="{8F27BDC3-A616-4EDE-AB34-E8D213CB1F88}"/>
          </ac:spMkLst>
        </pc:spChg>
        <pc:spChg chg="add del">
          <ac:chgData name="Shelby, Joseph" userId="f52701a3-1653-4768-8afe-d3c4a6ae07e2" providerId="ADAL" clId="{59F9377E-56A3-4207-BD70-824BA06CB660}" dt="2019-11-21T22:49:38.314" v="1273" actId="478"/>
          <ac:spMkLst>
            <pc:docMk/>
            <pc:sldMk cId="1800613246" sldId="290"/>
            <ac:spMk id="4" creationId="{9E408ACB-F9BD-485A-960A-549284FFA80C}"/>
          </ac:spMkLst>
        </pc:spChg>
        <pc:spChg chg="add mod">
          <ac:chgData name="Shelby, Joseph" userId="f52701a3-1653-4768-8afe-d3c4a6ae07e2" providerId="ADAL" clId="{59F9377E-56A3-4207-BD70-824BA06CB660}" dt="2019-11-21T22:49:57.487" v="1279" actId="1076"/>
          <ac:spMkLst>
            <pc:docMk/>
            <pc:sldMk cId="1800613246" sldId="290"/>
            <ac:spMk id="5" creationId="{BAAB6806-37AF-43E4-BB7F-865406D02A81}"/>
          </ac:spMkLst>
        </pc:spChg>
        <pc:spChg chg="add del mod">
          <ac:chgData name="Shelby, Joseph" userId="f52701a3-1653-4768-8afe-d3c4a6ae07e2" providerId="ADAL" clId="{59F9377E-56A3-4207-BD70-824BA06CB660}" dt="2019-11-21T22:49:41.569" v="1276" actId="478"/>
          <ac:spMkLst>
            <pc:docMk/>
            <pc:sldMk cId="1800613246" sldId="290"/>
            <ac:spMk id="7" creationId="{6C193B26-B35D-4325-9056-C898B9CA1EA5}"/>
          </ac:spMkLst>
        </pc:spChg>
      </pc:sldChg>
      <pc:sldChg chg="modSp add del">
        <pc:chgData name="Shelby, Joseph" userId="f52701a3-1653-4768-8afe-d3c4a6ae07e2" providerId="ADAL" clId="{59F9377E-56A3-4207-BD70-824BA06CB660}" dt="2019-11-21T20:22:31.482" v="48"/>
        <pc:sldMkLst>
          <pc:docMk/>
          <pc:sldMk cId="3766273177" sldId="413"/>
        </pc:sldMkLst>
        <pc:picChg chg="mod">
          <ac:chgData name="Shelby, Joseph" userId="f52701a3-1653-4768-8afe-d3c4a6ae07e2" providerId="ADAL" clId="{59F9377E-56A3-4207-BD70-824BA06CB660}" dt="2019-11-21T20:22:31.171" v="47" actId="1076"/>
          <ac:picMkLst>
            <pc:docMk/>
            <pc:sldMk cId="3766273177" sldId="413"/>
            <ac:picMk id="7" creationId="{70A29E33-F699-442D-A296-D7B91BAF9096}"/>
          </ac:picMkLst>
        </pc:picChg>
      </pc:sldChg>
    </pc:docChg>
  </pc:docChgLst>
  <pc:docChgLst>
    <pc:chgData name="Wirths, Brad" userId="S::brad.wirths@asurion.com::62afaf25-8267-40d3-854e-b19daccca64f" providerId="AD" clId="Web-{0F1DBC70-B904-C050-2C15-6303121B061B}"/>
    <pc:docChg chg="addSld delSld modSld sldOrd">
      <pc:chgData name="Wirths, Brad" userId="S::brad.wirths@asurion.com::62afaf25-8267-40d3-854e-b19daccca64f" providerId="AD" clId="Web-{0F1DBC70-B904-C050-2C15-6303121B061B}" dt="2019-11-21T22:28:56.674" v="100" actId="1076"/>
      <pc:docMkLst>
        <pc:docMk/>
      </pc:docMkLst>
      <pc:sldChg chg="ord">
        <pc:chgData name="Wirths, Brad" userId="S::brad.wirths@asurion.com::62afaf25-8267-40d3-854e-b19daccca64f" providerId="AD" clId="Web-{0F1DBC70-B904-C050-2C15-6303121B061B}" dt="2019-11-21T22:25:46.684" v="87"/>
        <pc:sldMkLst>
          <pc:docMk/>
          <pc:sldMk cId="1294538669" sldId="260"/>
        </pc:sldMkLst>
      </pc:sldChg>
      <pc:sldChg chg="addSp modSp add ord replId">
        <pc:chgData name="Wirths, Brad" userId="S::brad.wirths@asurion.com::62afaf25-8267-40d3-854e-b19daccca64f" providerId="AD" clId="Web-{0F1DBC70-B904-C050-2C15-6303121B061B}" dt="2019-11-21T22:26:59.842" v="92" actId="1076"/>
        <pc:sldMkLst>
          <pc:docMk/>
          <pc:sldMk cId="1039780670" sldId="278"/>
        </pc:sldMkLst>
        <pc:spChg chg="add mod">
          <ac:chgData name="Wirths, Brad" userId="S::brad.wirths@asurion.com::62afaf25-8267-40d3-854e-b19daccca64f" providerId="AD" clId="Web-{0F1DBC70-B904-C050-2C15-6303121B061B}" dt="2019-11-21T22:12:09.894" v="9" actId="14100"/>
          <ac:spMkLst>
            <pc:docMk/>
            <pc:sldMk cId="1039780670" sldId="278"/>
            <ac:spMk id="2" creationId="{C60748D2-2244-486C-AC48-916BAA05D6FC}"/>
          </ac:spMkLst>
        </pc:spChg>
        <pc:picChg chg="add mod modCrop">
          <ac:chgData name="Wirths, Brad" userId="S::brad.wirths@asurion.com::62afaf25-8267-40d3-854e-b19daccca64f" providerId="AD" clId="Web-{0F1DBC70-B904-C050-2C15-6303121B061B}" dt="2019-11-21T22:26:59.842" v="92" actId="1076"/>
          <ac:picMkLst>
            <pc:docMk/>
            <pc:sldMk cId="1039780670" sldId="278"/>
            <ac:picMk id="3" creationId="{3C154A6F-493B-4E19-8FE2-65FCC9C56578}"/>
          </ac:picMkLst>
        </pc:picChg>
        <pc:picChg chg="mod">
          <ac:chgData name="Wirths, Brad" userId="S::brad.wirths@asurion.com::62afaf25-8267-40d3-854e-b19daccca64f" providerId="AD" clId="Web-{0F1DBC70-B904-C050-2C15-6303121B061B}" dt="2019-11-21T22:11:57.113" v="7" actId="1076"/>
          <ac:picMkLst>
            <pc:docMk/>
            <pc:sldMk cId="1039780670" sldId="278"/>
            <ac:picMk id="9" creationId="{3E65A8A4-D5CE-4B07-9CA7-5EAED5483FE3}"/>
          </ac:picMkLst>
        </pc:picChg>
      </pc:sldChg>
      <pc:sldChg chg="new del">
        <pc:chgData name="Wirths, Brad" userId="S::brad.wirths@asurion.com::62afaf25-8267-40d3-854e-b19daccca64f" providerId="AD" clId="Web-{0F1DBC70-B904-C050-2C15-6303121B061B}" dt="2019-11-21T22:20:21.565" v="40"/>
        <pc:sldMkLst>
          <pc:docMk/>
          <pc:sldMk cId="4260576370" sldId="280"/>
        </pc:sldMkLst>
      </pc:sldChg>
      <pc:sldChg chg="addSp modSp add ord replId">
        <pc:chgData name="Wirths, Brad" userId="S::brad.wirths@asurion.com::62afaf25-8267-40d3-854e-b19daccca64f" providerId="AD" clId="Web-{0F1DBC70-B904-C050-2C15-6303121B061B}" dt="2019-11-21T22:27:59.187" v="98" actId="1076"/>
        <pc:sldMkLst>
          <pc:docMk/>
          <pc:sldMk cId="684758280" sldId="281"/>
        </pc:sldMkLst>
        <pc:spChg chg="add mod">
          <ac:chgData name="Wirths, Brad" userId="S::brad.wirths@asurion.com::62afaf25-8267-40d3-854e-b19daccca64f" providerId="AD" clId="Web-{0F1DBC70-B904-C050-2C15-6303121B061B}" dt="2019-11-21T22:20:35.456" v="45" actId="1076"/>
          <ac:spMkLst>
            <pc:docMk/>
            <pc:sldMk cId="684758280" sldId="281"/>
            <ac:spMk id="8" creationId="{53952A01-0179-4818-9605-2014FA908E80}"/>
          </ac:spMkLst>
        </pc:spChg>
        <pc:picChg chg="mod">
          <ac:chgData name="Wirths, Brad" userId="S::brad.wirths@asurion.com::62afaf25-8267-40d3-854e-b19daccca64f" providerId="AD" clId="Web-{0F1DBC70-B904-C050-2C15-6303121B061B}" dt="2019-11-21T22:27:59.187" v="98" actId="1076"/>
          <ac:picMkLst>
            <pc:docMk/>
            <pc:sldMk cId="684758280" sldId="281"/>
            <ac:picMk id="3" creationId="{3C154A6F-493B-4E19-8FE2-65FCC9C56578}"/>
          </ac:picMkLst>
        </pc:picChg>
        <pc:picChg chg="add mod">
          <ac:chgData name="Wirths, Brad" userId="S::brad.wirths@asurion.com::62afaf25-8267-40d3-854e-b19daccca64f" providerId="AD" clId="Web-{0F1DBC70-B904-C050-2C15-6303121B061B}" dt="2019-11-21T22:20:43.190" v="47" actId="1076"/>
          <ac:picMkLst>
            <pc:docMk/>
            <pc:sldMk cId="684758280" sldId="281"/>
            <ac:picMk id="10" creationId="{32F5D9C1-1894-4D20-B71F-8655C64622A6}"/>
          </ac:picMkLst>
        </pc:picChg>
        <pc:picChg chg="add mod">
          <ac:chgData name="Wirths, Brad" userId="S::brad.wirths@asurion.com::62afaf25-8267-40d3-854e-b19daccca64f" providerId="AD" clId="Web-{0F1DBC70-B904-C050-2C15-6303121B061B}" dt="2019-11-21T22:21:25.739" v="53" actId="1076"/>
          <ac:picMkLst>
            <pc:docMk/>
            <pc:sldMk cId="684758280" sldId="281"/>
            <ac:picMk id="11" creationId="{64BC8873-657F-4E6A-B0C7-74AA122DC936}"/>
          </ac:picMkLst>
        </pc:picChg>
      </pc:sldChg>
      <pc:sldChg chg="new del">
        <pc:chgData name="Wirths, Brad" userId="S::brad.wirths@asurion.com::62afaf25-8267-40d3-854e-b19daccca64f" providerId="AD" clId="Web-{0F1DBC70-B904-C050-2C15-6303121B061B}" dt="2019-11-21T22:22:44.897" v="56"/>
        <pc:sldMkLst>
          <pc:docMk/>
          <pc:sldMk cId="249194777" sldId="282"/>
        </pc:sldMkLst>
      </pc:sldChg>
      <pc:sldChg chg="addSp modSp add ord replId">
        <pc:chgData name="Wirths, Brad" userId="S::brad.wirths@asurion.com::62afaf25-8267-40d3-854e-b19daccca64f" providerId="AD" clId="Web-{0F1DBC70-B904-C050-2C15-6303121B061B}" dt="2019-11-21T22:27:53.156" v="97" actId="1076"/>
        <pc:sldMkLst>
          <pc:docMk/>
          <pc:sldMk cId="683343893" sldId="283"/>
        </pc:sldMkLst>
        <pc:spChg chg="add mod">
          <ac:chgData name="Wirths, Brad" userId="S::brad.wirths@asurion.com::62afaf25-8267-40d3-854e-b19daccca64f" providerId="AD" clId="Web-{0F1DBC70-B904-C050-2C15-6303121B061B}" dt="2019-11-21T22:22:59.960" v="59" actId="1076"/>
          <ac:spMkLst>
            <pc:docMk/>
            <pc:sldMk cId="683343893" sldId="283"/>
            <ac:spMk id="12" creationId="{CB3D5D3D-54FB-4CEB-A541-8C62B116972D}"/>
          </ac:spMkLst>
        </pc:spChg>
        <pc:picChg chg="mod">
          <ac:chgData name="Wirths, Brad" userId="S::brad.wirths@asurion.com::62afaf25-8267-40d3-854e-b19daccca64f" providerId="AD" clId="Web-{0F1DBC70-B904-C050-2C15-6303121B061B}" dt="2019-11-21T22:27:53.156" v="97" actId="1076"/>
          <ac:picMkLst>
            <pc:docMk/>
            <pc:sldMk cId="683343893" sldId="283"/>
            <ac:picMk id="3" creationId="{3C154A6F-493B-4E19-8FE2-65FCC9C56578}"/>
          </ac:picMkLst>
        </pc:picChg>
        <pc:picChg chg="add mod">
          <ac:chgData name="Wirths, Brad" userId="S::brad.wirths@asurion.com::62afaf25-8267-40d3-854e-b19daccca64f" providerId="AD" clId="Web-{0F1DBC70-B904-C050-2C15-6303121B061B}" dt="2019-11-21T22:23:21.976" v="66" actId="1076"/>
          <ac:picMkLst>
            <pc:docMk/>
            <pc:sldMk cId="683343893" sldId="283"/>
            <ac:picMk id="13" creationId="{3D2414B2-2265-46BC-B4C8-BA838B8A15E3}"/>
          </ac:picMkLst>
        </pc:picChg>
      </pc:sldChg>
      <pc:sldChg chg="addSp modSp add ord replId">
        <pc:chgData name="Wirths, Brad" userId="S::brad.wirths@asurion.com::62afaf25-8267-40d3-854e-b19daccca64f" providerId="AD" clId="Web-{0F1DBC70-B904-C050-2C15-6303121B061B}" dt="2019-11-21T22:27:48.437" v="96" actId="1076"/>
        <pc:sldMkLst>
          <pc:docMk/>
          <pc:sldMk cId="3939735414" sldId="284"/>
        </pc:sldMkLst>
        <pc:spChg chg="add mod">
          <ac:chgData name="Wirths, Brad" userId="S::brad.wirths@asurion.com::62afaf25-8267-40d3-854e-b19daccca64f" providerId="AD" clId="Web-{0F1DBC70-B904-C050-2C15-6303121B061B}" dt="2019-11-21T22:23:38.227" v="69" actId="1076"/>
          <ac:spMkLst>
            <pc:docMk/>
            <pc:sldMk cId="3939735414" sldId="284"/>
            <ac:spMk id="14" creationId="{2B6F0940-DD63-4140-A439-15A4C382E3BC}"/>
          </ac:spMkLst>
        </pc:spChg>
        <pc:picChg chg="mod">
          <ac:chgData name="Wirths, Brad" userId="S::brad.wirths@asurion.com::62afaf25-8267-40d3-854e-b19daccca64f" providerId="AD" clId="Web-{0F1DBC70-B904-C050-2C15-6303121B061B}" dt="2019-11-21T22:27:48.437" v="96" actId="1076"/>
          <ac:picMkLst>
            <pc:docMk/>
            <pc:sldMk cId="3939735414" sldId="284"/>
            <ac:picMk id="3" creationId="{3C154A6F-493B-4E19-8FE2-65FCC9C56578}"/>
          </ac:picMkLst>
        </pc:picChg>
        <pc:picChg chg="add mod">
          <ac:chgData name="Wirths, Brad" userId="S::brad.wirths@asurion.com::62afaf25-8267-40d3-854e-b19daccca64f" providerId="AD" clId="Web-{0F1DBC70-B904-C050-2C15-6303121B061B}" dt="2019-11-21T22:24:15.089" v="78" actId="1076"/>
          <ac:picMkLst>
            <pc:docMk/>
            <pc:sldMk cId="3939735414" sldId="284"/>
            <ac:picMk id="15" creationId="{60518440-5B22-4DB1-BA41-37BF4B9B9422}"/>
          </ac:picMkLst>
        </pc:picChg>
      </pc:sldChg>
      <pc:sldChg chg="addSp modSp add ord replId">
        <pc:chgData name="Wirths, Brad" userId="S::brad.wirths@asurion.com::62afaf25-8267-40d3-854e-b19daccca64f" providerId="AD" clId="Web-{0F1DBC70-B904-C050-2C15-6303121B061B}" dt="2019-11-21T22:28:56.674" v="100" actId="1076"/>
        <pc:sldMkLst>
          <pc:docMk/>
          <pc:sldMk cId="2438377050" sldId="285"/>
        </pc:sldMkLst>
        <pc:spChg chg="add mod">
          <ac:chgData name="Wirths, Brad" userId="S::brad.wirths@asurion.com::62afaf25-8267-40d3-854e-b19daccca64f" providerId="AD" clId="Web-{0F1DBC70-B904-C050-2C15-6303121B061B}" dt="2019-11-21T22:25:19.589" v="81" actId="1076"/>
          <ac:spMkLst>
            <pc:docMk/>
            <pc:sldMk cId="2438377050" sldId="285"/>
            <ac:spMk id="16" creationId="{309F4F34-479A-4E58-B6F6-ABCD545831C7}"/>
          </ac:spMkLst>
        </pc:spChg>
        <pc:picChg chg="mod">
          <ac:chgData name="Wirths, Brad" userId="S::brad.wirths@asurion.com::62afaf25-8267-40d3-854e-b19daccca64f" providerId="AD" clId="Web-{0F1DBC70-B904-C050-2C15-6303121B061B}" dt="2019-11-21T22:27:41.406" v="95" actId="1076"/>
          <ac:picMkLst>
            <pc:docMk/>
            <pc:sldMk cId="2438377050" sldId="285"/>
            <ac:picMk id="3" creationId="{3C154A6F-493B-4E19-8FE2-65FCC9C56578}"/>
          </ac:picMkLst>
        </pc:picChg>
        <pc:picChg chg="add mod">
          <ac:chgData name="Wirths, Brad" userId="S::brad.wirths@asurion.com::62afaf25-8267-40d3-854e-b19daccca64f" providerId="AD" clId="Web-{0F1DBC70-B904-C050-2C15-6303121B061B}" dt="2019-11-21T22:28:56.674" v="100" actId="1076"/>
          <ac:picMkLst>
            <pc:docMk/>
            <pc:sldMk cId="2438377050" sldId="285"/>
            <ac:picMk id="17" creationId="{00B1D890-BFCC-49C3-A6EF-F10CC99C151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93372-BF95-4F5A-A24A-001A3CDD2F5F}" type="datetimeFigureOut">
              <a:rPr lang="en-US" smtClean="0"/>
              <a:t>2019-11-21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5606A-EF56-45D6-A618-36C4E1268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3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System should be as simple as possible to address the task at hand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Complexity simply refers to the number of components in a system. Complicated refers to how hard or difficult things are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This process will help illustrate where complexity is and how it can be reduced or mitigated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542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to help ensure that the problem is well understood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40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7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Testing allows you to determine whether or not the solution meets the requirements and allows you to prepare for the next iteration of the solution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5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Operational overhead</a:t>
            </a:r>
          </a:p>
          <a:p>
            <a:pPr marL="228600" indent="-228600">
              <a:buAutoNum type="arabicPeriod"/>
            </a:pPr>
            <a:r>
              <a:rPr lang="en-US" dirty="0"/>
              <a:t>Customer impacts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4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A signifier is a sign or an example of how to interact with a system or object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An affordance is what you can do with a system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Comments should add either precision or intuition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Low-level comments add precision by clarifying the meaning of the code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Higher-level comments add intuition by explaining the reason for the code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Comment variables by their contents; not how they’re being manipulated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the following: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What is the code trying to do? What is the simplest way to explain what it’s doing? What’s the most important thing about it?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Good comments should reflect the INTENT of the designer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They should also describe things that aren’t obvious from the code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Abstractions are by their nature a simplification; code (aka the implementation of an abstraction) is often too detailed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Good abstractions necessitate good comments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Complexity simply refers to the number of components in a system. Complicated refers to how hard or difficult things are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31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Can you easily build a good conceptual model of the system? Think Linux CLI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Change amplification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Two (three) main causes: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Dependency 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Obscurity (lack of signaling) 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Error handling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Excessive documentation or lengthy explanations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Unknown unknowns: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It’s not obvious where to start modifying the code to accomplish a goal 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This can be very frustrating to deal with and requires a lot of patience 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Cognitive load: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Will this change make things easier for other developers?</a:t>
            </a:r>
          </a:p>
          <a:p>
            <a:pPr marL="552343" lvl="1" indent="-171450">
              <a:buFont typeface="Arial" panose="020B0604020202020204" pitchFamily="34" charset="0"/>
              <a:buChar char="•"/>
            </a:pPr>
            <a:r>
              <a:rPr lang="en-US" dirty="0"/>
              <a:t>Change amplification: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A simple change requires modifying the code in multiple places</a:t>
            </a:r>
          </a:p>
          <a:p>
            <a:pPr marL="933237" lvl="2" indent="-171450">
              <a:buFont typeface="Arial" panose="020B0604020202020204" pitchFamily="34" charset="0"/>
              <a:buChar char="•"/>
            </a:pPr>
            <a:r>
              <a:rPr lang="en-US" dirty="0"/>
              <a:t>Design your code such that you reduce the number of modifications necessary to introduce a feature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Organizational challenges</a:t>
            </a:r>
          </a:p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Strategic vs tactical programming </a:t>
            </a:r>
          </a:p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Unclear goals or objectives</a:t>
            </a:r>
          </a:p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Speculative generality </a:t>
            </a:r>
          </a:p>
          <a:p>
            <a:pPr marL="742950" marR="0" lvl="2" indent="-285750" algn="l" defTabSz="653110" rtl="0" eaLnBrk="1" fontAlgn="auto" latinLnBrk="0" hangingPunct="1">
              <a:lnSpc>
                <a:spcPts val="1600"/>
              </a:lnSpc>
              <a:spcBef>
                <a:spcPts val="800"/>
              </a:spcBef>
              <a:spcAft>
                <a:spcPts val="0"/>
              </a:spcAft>
              <a:buClr>
                <a:srgbClr val="41B6E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When good intentions go bad</a:t>
            </a:r>
          </a:p>
          <a:p>
            <a:pPr marL="742950" marR="0" lvl="2" indent="-285750" algn="l" defTabSz="653110" rtl="0" eaLnBrk="1" fontAlgn="auto" latinLnBrk="0" hangingPunct="1">
              <a:lnSpc>
                <a:spcPts val="1600"/>
              </a:lnSpc>
              <a:spcBef>
                <a:spcPts val="800"/>
              </a:spcBef>
              <a:spcAft>
                <a:spcPts val="0"/>
              </a:spcAft>
              <a:buClr>
                <a:srgbClr val="41B6E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YAGNI</a:t>
            </a:r>
          </a:p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Time </a:t>
            </a:r>
          </a:p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Lack of governance </a:t>
            </a:r>
          </a:p>
          <a:p>
            <a:pPr marL="514350" marR="0" lvl="1" indent="-285750" algn="l" defTabSz="653110" rtl="0" eaLnBrk="1" fontAlgn="auto" latinLnBrk="0" hangingPunct="1">
              <a:lnSpc>
                <a:spcPts val="18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Poor initial design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25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Look for outdated features, unneeded cruft,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4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by questioning the problem you’ve been given but be careful of scope creep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Examine all fundamental issues associated with the problem and then converge on a single problem statement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Expand the scope of possible solutions, and then converge onto one (the MVP)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let’s talk about how we do that…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7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Constant iteration gets you closer and closer to a desired 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48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Observe behaviors and activities – use me as 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8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is the fun part! Generate lots of solutions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5606A-EF56-45D6-A618-36C4E12682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44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2019-11-21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MSIPCMContentMarking" descr="{&quot;HashCode&quot;:1204982525,&quot;Placement&quot;:&quot;Footer&quot;,&quot;Top&quot;:522.0343,&quot;Left&quot;:424.873322,&quot;SlideWidth&quot;:960,&quot;SlideHeight&quot;:540}">
            <a:extLst>
              <a:ext uri="{FF2B5EF4-FFF2-40B4-BE49-F238E27FC236}">
                <a16:creationId xmlns:a16="http://schemas.microsoft.com/office/drawing/2014/main" id="{32381F4F-4D42-4A6C-8E17-93909BADA843}"/>
              </a:ext>
            </a:extLst>
          </p:cNvPr>
          <p:cNvSpPr txBox="1"/>
          <p:nvPr userDrawn="1"/>
        </p:nvSpPr>
        <p:spPr>
          <a:xfrm>
            <a:off x="5395891" y="6629836"/>
            <a:ext cx="140021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737373"/>
                </a:solidFill>
                <a:latin typeface="Calibri" panose="020F0502020204030204" pitchFamily="34" charset="0"/>
              </a:rPr>
              <a:t>Asurion_Internal_Use_Only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oelonsoftwar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0E06A-3484-4287-AC65-C7F68C7C3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892666" cy="3329581"/>
          </a:xfrm>
        </p:spPr>
        <p:txBody>
          <a:bodyPr/>
          <a:lstStyle/>
          <a:p>
            <a:r>
              <a:rPr lang="en-US" dirty="0"/>
              <a:t>When Bad Design Happens to Good People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5F6A7-4F8A-410C-98A8-ED21563F0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806299"/>
            <a:ext cx="8825658" cy="86142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38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FA47-2C7A-4392-B8BC-2F0B40E757A1}"/>
              </a:ext>
            </a:extLst>
          </p:cNvPr>
          <p:cNvSpPr txBox="1"/>
          <p:nvPr/>
        </p:nvSpPr>
        <p:spPr>
          <a:xfrm>
            <a:off x="889360" y="1156173"/>
            <a:ext cx="11155679" cy="31722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“Engineers and businesspeople are trained to solve problems. Designers are trained to discover the real problem” - 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Arial" pitchFamily="34" charset="-128"/>
              </a:rPr>
              <a:t>Don Norman </a:t>
            </a: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+mj-lt"/>
              <a:ea typeface="Arial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96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5A8A4-D5CE-4B07-9CA7-5EAED548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166" y="833082"/>
            <a:ext cx="6681667" cy="5191836"/>
          </a:xfrm>
          <a:prstGeom prst="rect">
            <a:avLst/>
          </a:prstGeom>
        </p:spPr>
      </p:pic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0A5E8328-E2DF-48DE-8154-BDA2DD13E691}"/>
              </a:ext>
            </a:extLst>
          </p:cNvPr>
          <p:cNvSpPr txBox="1">
            <a:spLocks/>
          </p:cNvSpPr>
          <p:nvPr/>
        </p:nvSpPr>
        <p:spPr>
          <a:xfrm>
            <a:off x="5415936" y="6625389"/>
            <a:ext cx="8656304" cy="23261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ATTRIBUTION: https://www.pinterest.com/pin/223631937727682879/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EE945527-1286-4E1F-BDF6-B4EAC559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60" y="1099455"/>
            <a:ext cx="7816680" cy="521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D4F0-E5B8-4CC8-807F-1CE6F3D1091C}"/>
              </a:ext>
            </a:extLst>
          </p:cNvPr>
          <p:cNvSpPr txBox="1"/>
          <p:nvPr/>
        </p:nvSpPr>
        <p:spPr>
          <a:xfrm>
            <a:off x="2187660" y="1203245"/>
            <a:ext cx="7816680" cy="530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Observation – watching behaviors</a:t>
            </a:r>
          </a:p>
          <a:p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C905132-5AFE-4F9E-B658-F6F6D828E0AE}"/>
              </a:ext>
            </a:extLst>
          </p:cNvPr>
          <p:cNvSpPr txBox="1">
            <a:spLocks/>
          </p:cNvSpPr>
          <p:nvPr/>
        </p:nvSpPr>
        <p:spPr>
          <a:xfrm>
            <a:off x="4562391" y="6609206"/>
            <a:ext cx="7816680" cy="1106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ATTRIBUTION: https://lemonadverts.com/wp-content/uploads/2018/04/ideation-concepts.png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4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EE945527-1286-4E1F-BDF6-B4EAC559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60" y="1099455"/>
            <a:ext cx="7816680" cy="521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D4F0-E5B8-4CC8-807F-1CE6F3D1091C}"/>
              </a:ext>
            </a:extLst>
          </p:cNvPr>
          <p:cNvSpPr txBox="1"/>
          <p:nvPr/>
        </p:nvSpPr>
        <p:spPr>
          <a:xfrm>
            <a:off x="2187660" y="1203245"/>
            <a:ext cx="7816680" cy="530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Ideation – generating ideas</a:t>
            </a:r>
          </a:p>
          <a:p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4562391" y="6609206"/>
            <a:ext cx="7816680" cy="1106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>
                <a:solidFill>
                  <a:schemeClr val="bg1"/>
                </a:solidFill>
              </a:rPr>
              <a:t>IMAGE ATTRIBUTION: https://lemonadverts.com/wp-content/uploads/2018/04/ideation-concepts.png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35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EE945527-1286-4E1F-BDF6-B4EAC559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60" y="1099455"/>
            <a:ext cx="7816680" cy="521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D4F0-E5B8-4CC8-807F-1CE6F3D1091C}"/>
              </a:ext>
            </a:extLst>
          </p:cNvPr>
          <p:cNvSpPr txBox="1"/>
          <p:nvPr/>
        </p:nvSpPr>
        <p:spPr>
          <a:xfrm>
            <a:off x="2187660" y="1203245"/>
            <a:ext cx="7816680" cy="530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Prototyping – developing the solution</a:t>
            </a:r>
          </a:p>
          <a:p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4562391" y="6609206"/>
            <a:ext cx="7816680" cy="1106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>
                <a:solidFill>
                  <a:schemeClr val="bg1"/>
                </a:solidFill>
              </a:rPr>
              <a:t>IMAGE ATTRIBUTION: https://lemonadverts.com/wp-content/uploads/2018/04/ideation-concepts.png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38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EE945527-1286-4E1F-BDF6-B4EAC559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60" y="1099455"/>
            <a:ext cx="7816680" cy="521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D4F0-E5B8-4CC8-807F-1CE6F3D1091C}"/>
              </a:ext>
            </a:extLst>
          </p:cNvPr>
          <p:cNvSpPr txBox="1"/>
          <p:nvPr/>
        </p:nvSpPr>
        <p:spPr>
          <a:xfrm>
            <a:off x="2187660" y="1203245"/>
            <a:ext cx="7816680" cy="530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Testing the solution</a:t>
            </a:r>
          </a:p>
          <a:p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4562391" y="6609206"/>
            <a:ext cx="7816680" cy="1106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>
                <a:solidFill>
                  <a:schemeClr val="bg1"/>
                </a:solidFill>
              </a:rPr>
              <a:t>IMAGE ATTRIBUTION: https://lemonadverts.com/wp-content/uploads/2018/04/ideation-concepts.png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70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EE945527-1286-4E1F-BDF6-B4EAC559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60" y="1099455"/>
            <a:ext cx="7816680" cy="5211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2D4F0-E5B8-4CC8-807F-1CE6F3D1091C}"/>
              </a:ext>
            </a:extLst>
          </p:cNvPr>
          <p:cNvSpPr txBox="1"/>
          <p:nvPr/>
        </p:nvSpPr>
        <p:spPr>
          <a:xfrm>
            <a:off x="2187660" y="1203245"/>
            <a:ext cx="7816680" cy="5307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Iteration – fail frequently, fail fast</a:t>
            </a:r>
          </a:p>
          <a:p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  <a:ea typeface="Arial" pitchFamily="34" charset="-128"/>
            </a:endParaRP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4562391" y="6609206"/>
            <a:ext cx="7816680" cy="1106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>
                <a:solidFill>
                  <a:schemeClr val="bg1"/>
                </a:solidFill>
              </a:rPr>
              <a:t>IMAGE ATTRIBUTION: https://lemonadverts.com/wp-content/uploads/2018/04/ideation-concepts.png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154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Consequences of Bad Design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6240379" y="6609206"/>
            <a:ext cx="6090566" cy="963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ATTRIBUTIONhttps://www.wired.com/2014/04/perfect-terrible-redesigns/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C6CFF-2E2A-45DE-A451-9C036891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056" y="754378"/>
            <a:ext cx="7571888" cy="56819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C4E6BB-E336-42A9-8C58-A8807BF5C40F}"/>
              </a:ext>
            </a:extLst>
          </p:cNvPr>
          <p:cNvSpPr txBox="1"/>
          <p:nvPr/>
        </p:nvSpPr>
        <p:spPr>
          <a:xfrm>
            <a:off x="4115034" y="1854492"/>
            <a:ext cx="7138267" cy="35037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Usage Errors </a:t>
            </a:r>
          </a:p>
        </p:txBody>
      </p:sp>
    </p:spTree>
    <p:extLst>
      <p:ext uri="{BB962C8B-B14F-4D97-AF65-F5344CB8AC3E}">
        <p14:creationId xmlns:p14="http://schemas.microsoft.com/office/powerpoint/2010/main" val="164696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3D68E-410F-448E-B1F4-883484EC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463" y="839138"/>
            <a:ext cx="7727373" cy="448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82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/>
            </a:br>
            <a:r>
              <a:rPr lang="en-US" sz="3600"/>
              <a:t>Consequences of Bad Design</a:t>
            </a:r>
            <a:endParaRPr lang="en-US" sz="3600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6240379" y="6609206"/>
            <a:ext cx="6090566" cy="9639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>
                <a:solidFill>
                  <a:schemeClr val="bg1"/>
                </a:solidFill>
              </a:rPr>
              <a:t>IMAGE ATTRIBUTIONhttps://www.wired.com/2014/04/perfect-terrible-redesigns/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B401226-BF80-4087-BEF9-CBFFB2624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184" y="690155"/>
            <a:ext cx="7569632" cy="56837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B8726E-599B-4D42-BE2A-7BBEFF53134A}"/>
              </a:ext>
            </a:extLst>
          </p:cNvPr>
          <p:cNvSpPr/>
          <p:nvPr/>
        </p:nvSpPr>
        <p:spPr>
          <a:xfrm>
            <a:off x="3617924" y="1508755"/>
            <a:ext cx="53415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Arial" pitchFamily="34" charset="-128"/>
              </a:rPr>
              <a:t>Increased Cognitive Load</a:t>
            </a:r>
          </a:p>
        </p:txBody>
      </p:sp>
    </p:spTree>
    <p:extLst>
      <p:ext uri="{BB962C8B-B14F-4D97-AF65-F5344CB8AC3E}">
        <p14:creationId xmlns:p14="http://schemas.microsoft.com/office/powerpoint/2010/main" val="487760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0"/>
            <a:ext cx="9357953" cy="12518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4400" dirty="0"/>
              <a:t>Goals, Key Terms, and Definitions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B089B-9E7F-490E-9A78-1254D066C452}"/>
              </a:ext>
            </a:extLst>
          </p:cNvPr>
          <p:cNvSpPr txBox="1"/>
          <p:nvPr/>
        </p:nvSpPr>
        <p:spPr>
          <a:xfrm>
            <a:off x="889360" y="1556084"/>
            <a:ext cx="93579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Goals: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system complexity and how it can be harm </a:t>
            </a:r>
            <a:r>
              <a:rPr lang="en-US" sz="2400"/>
              <a:t>good design </a:t>
            </a:r>
            <a:endParaRPr lang="en-US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Explore the importance of the elements of design thinking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Demonstrate how these principles can be used by developers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Illustrate how design principles can reduce system complexity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Disclaimer – this is a *highly* subjective discussion</a:t>
            </a:r>
          </a:p>
        </p:txBody>
      </p:sp>
    </p:spTree>
    <p:extLst>
      <p:ext uri="{BB962C8B-B14F-4D97-AF65-F5344CB8AC3E}">
        <p14:creationId xmlns:p14="http://schemas.microsoft.com/office/powerpoint/2010/main" val="1819313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3D68E-410F-448E-B1F4-883484EC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689" y="597599"/>
            <a:ext cx="9046622" cy="54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/>
            </a:br>
            <a:r>
              <a:rPr lang="en-US" sz="3600"/>
              <a:t>Consequences of Bad Design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28049-15CF-4470-840A-90600C6A6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60" y="863150"/>
            <a:ext cx="6700085" cy="51637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3C156C-BA5A-4BE0-9789-6C5578108BD4}"/>
              </a:ext>
            </a:extLst>
          </p:cNvPr>
          <p:cNvSpPr/>
          <p:nvPr/>
        </p:nvSpPr>
        <p:spPr>
          <a:xfrm>
            <a:off x="7038801" y="2369052"/>
            <a:ext cx="44937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a typeface="Arial" pitchFamily="34" charset="-128"/>
              </a:rPr>
              <a:t>Complex Maintenance Procedures </a:t>
            </a:r>
          </a:p>
        </p:txBody>
      </p:sp>
    </p:spTree>
    <p:extLst>
      <p:ext uri="{BB962C8B-B14F-4D97-AF65-F5344CB8AC3E}">
        <p14:creationId xmlns:p14="http://schemas.microsoft.com/office/powerpoint/2010/main" val="91948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3D68E-410F-448E-B1F4-883484EC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267" y="597599"/>
            <a:ext cx="7831466" cy="54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3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73EDEC-2A26-4B43-9DBC-C0941ACD6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comments are important </a:t>
            </a:r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C4E4B66-706A-41C3-A7FF-578408BCC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1853248"/>
            <a:ext cx="5057232" cy="419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C62D84-D69B-4FEE-8B07-9200D3C6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700" y="1853248"/>
            <a:ext cx="6180783" cy="37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30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AAB6806-37AF-43E4-BB7F-865406D02A81}"/>
              </a:ext>
            </a:extLst>
          </p:cNvPr>
          <p:cNvSpPr txBox="1">
            <a:spLocks/>
          </p:cNvSpPr>
          <p:nvPr/>
        </p:nvSpPr>
        <p:spPr>
          <a:xfrm>
            <a:off x="4573670" y="2967157"/>
            <a:ext cx="3044659" cy="923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00613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FCB8B-60E1-4E92-B94E-040737E9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960" y="1331259"/>
            <a:ext cx="8946541" cy="4195481"/>
          </a:xfrm>
        </p:spPr>
        <p:txBody>
          <a:bodyPr/>
          <a:lstStyle/>
          <a:p>
            <a:pPr lvl="1"/>
            <a:r>
              <a:rPr lang="en-US" dirty="0"/>
              <a:t>A Philosophy of Software Design – John </a:t>
            </a:r>
            <a:r>
              <a:rPr lang="en-US" dirty="0" err="1"/>
              <a:t>Ousterhaut</a:t>
            </a:r>
            <a:endParaRPr lang="en-US" dirty="0"/>
          </a:p>
          <a:p>
            <a:pPr lvl="1"/>
            <a:r>
              <a:rPr lang="en-US" dirty="0"/>
              <a:t>Clean Code – Robert C. Martin</a:t>
            </a:r>
          </a:p>
          <a:p>
            <a:pPr lvl="1"/>
            <a:r>
              <a:rPr lang="en-US" dirty="0"/>
              <a:t>Clean Architecture – Robert C. Martin </a:t>
            </a:r>
          </a:p>
          <a:p>
            <a:pPr lvl="1"/>
            <a:r>
              <a:rPr lang="en-US" dirty="0"/>
              <a:t>Joel on Software (</a:t>
            </a:r>
            <a:r>
              <a:rPr lang="en-US" dirty="0">
                <a:hlinkClick r:id="rId2"/>
              </a:rPr>
              <a:t>https://www.joelonsoftware.com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Pragmatic Programmer – Andrew Hunt/David Thomas</a:t>
            </a:r>
          </a:p>
          <a:p>
            <a:pPr lvl="1"/>
            <a:r>
              <a:rPr lang="en-US" dirty="0"/>
              <a:t>The Design of Everyday Things – Don Norman </a:t>
            </a:r>
          </a:p>
          <a:p>
            <a:pPr lvl="1"/>
            <a:r>
              <a:rPr lang="en-US" dirty="0"/>
              <a:t>Slides available at https://github.com/os2tux/pynash_20191121.git</a:t>
            </a:r>
          </a:p>
          <a:p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E1B21A4-C3B1-4B5B-B8CA-57A8F2CA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60" y="409301"/>
            <a:ext cx="9357953" cy="690154"/>
          </a:xfrm>
        </p:spPr>
        <p:txBody>
          <a:bodyPr/>
          <a:lstStyle/>
          <a:p>
            <a:r>
              <a:rPr lang="en-US" dirty="0"/>
              <a:t>Resources for 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3314436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532716" y="377190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System Design Considerations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1914807" y="6609417"/>
            <a:ext cx="9400674" cy="2485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 Attribution: https://www.journalofaccountancy.com/issues/2015/apr/financial-reporting-auditing-complexity.html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B48A6E2-6973-427F-BD10-06DDE544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562" y="754378"/>
            <a:ext cx="9035633" cy="5477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ECB05-BE24-4206-97F5-B2472FD4AA2F}"/>
              </a:ext>
            </a:extLst>
          </p:cNvPr>
          <p:cNvSpPr txBox="1"/>
          <p:nvPr/>
        </p:nvSpPr>
        <p:spPr>
          <a:xfrm>
            <a:off x="1871230" y="4288100"/>
            <a:ext cx="4743914" cy="52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System 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5912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688833" y="377190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System Design Considerations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1914807" y="6609417"/>
            <a:ext cx="9400674" cy="2485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 Attribution: https://www.journalofaccountancy.com/issues/2015/apr/financial-reporting-auditing-complexity.html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B48A6E2-6973-427F-BD10-06DDE544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562" y="754378"/>
            <a:ext cx="9035633" cy="5477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ECB05-BE24-4206-97F5-B2472FD4AA2F}"/>
              </a:ext>
            </a:extLst>
          </p:cNvPr>
          <p:cNvSpPr txBox="1"/>
          <p:nvPr/>
        </p:nvSpPr>
        <p:spPr>
          <a:xfrm>
            <a:off x="1914807" y="4322606"/>
            <a:ext cx="4743914" cy="52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What is complexity?</a:t>
            </a:r>
          </a:p>
        </p:txBody>
      </p:sp>
    </p:spTree>
    <p:extLst>
      <p:ext uri="{BB962C8B-B14F-4D97-AF65-F5344CB8AC3E}">
        <p14:creationId xmlns:p14="http://schemas.microsoft.com/office/powerpoint/2010/main" val="412667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121B5-AC53-4D83-ACD7-254FDA5C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of complexity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94F99D-4B3B-495A-999A-832C2CD2B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421" y="1465918"/>
            <a:ext cx="5633192" cy="3926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E9905-63B7-4368-B023-219556C1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88" y="1465918"/>
            <a:ext cx="5694158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6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688833" y="377190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System Design Considerations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1914807" y="6609417"/>
            <a:ext cx="9400674" cy="2485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 Attribution: https://www.journalofaccountancy.com/issues/2015/apr/financial-reporting-auditing-complexity.html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B48A6E2-6973-427F-BD10-06DDE544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562" y="754378"/>
            <a:ext cx="9035633" cy="5477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ECB05-BE24-4206-97F5-B2472FD4AA2F}"/>
              </a:ext>
            </a:extLst>
          </p:cNvPr>
          <p:cNvSpPr txBox="1"/>
          <p:nvPr/>
        </p:nvSpPr>
        <p:spPr>
          <a:xfrm>
            <a:off x="1914807" y="4322606"/>
            <a:ext cx="4743914" cy="52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What are symptoms of complexity?</a:t>
            </a:r>
          </a:p>
        </p:txBody>
      </p:sp>
    </p:spTree>
    <p:extLst>
      <p:ext uri="{BB962C8B-B14F-4D97-AF65-F5344CB8AC3E}">
        <p14:creationId xmlns:p14="http://schemas.microsoft.com/office/powerpoint/2010/main" val="1667749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688833" y="377190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Applications to Systems 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1914807" y="6609417"/>
            <a:ext cx="9400674" cy="2485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 Attribution: https://www.journalofaccountancy.com/issues/2015/apr/financial-reporting-auditing-complexity.html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B48A6E2-6973-427F-BD10-06DDE544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562" y="754378"/>
            <a:ext cx="9035633" cy="5477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ECB05-BE24-4206-97F5-B2472FD4AA2F}"/>
              </a:ext>
            </a:extLst>
          </p:cNvPr>
          <p:cNvSpPr txBox="1"/>
          <p:nvPr/>
        </p:nvSpPr>
        <p:spPr>
          <a:xfrm>
            <a:off x="1914807" y="4322606"/>
            <a:ext cx="4743914" cy="52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What Creates Complexity?</a:t>
            </a:r>
          </a:p>
        </p:txBody>
      </p:sp>
    </p:spTree>
    <p:extLst>
      <p:ext uri="{BB962C8B-B14F-4D97-AF65-F5344CB8AC3E}">
        <p14:creationId xmlns:p14="http://schemas.microsoft.com/office/powerpoint/2010/main" val="42965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688833" y="377190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794808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/>
              <a:t>Applications to Systems 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4D26BAAA-6D9E-4EF7-BF18-3CEDE9178A2E}"/>
              </a:ext>
            </a:extLst>
          </p:cNvPr>
          <p:cNvSpPr txBox="1">
            <a:spLocks/>
          </p:cNvSpPr>
          <p:nvPr/>
        </p:nvSpPr>
        <p:spPr>
          <a:xfrm>
            <a:off x="1914807" y="6609417"/>
            <a:ext cx="9400674" cy="2485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</a:rPr>
              <a:t>IMAGE  Attribution: https://www.journalofaccountancy.com/issues/2015/apr/financial-reporting-auditing-complexity.html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B48A6E2-6973-427F-BD10-06DDE544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2562" y="754378"/>
            <a:ext cx="9035633" cy="54778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ECB05-BE24-4206-97F5-B2472FD4AA2F}"/>
              </a:ext>
            </a:extLst>
          </p:cNvPr>
          <p:cNvSpPr txBox="1"/>
          <p:nvPr/>
        </p:nvSpPr>
        <p:spPr>
          <a:xfrm>
            <a:off x="1914807" y="4322606"/>
            <a:ext cx="4743914" cy="5221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How can we reduce complexity?</a:t>
            </a:r>
          </a:p>
        </p:txBody>
      </p:sp>
    </p:spTree>
    <p:extLst>
      <p:ext uri="{BB962C8B-B14F-4D97-AF65-F5344CB8AC3E}">
        <p14:creationId xmlns:p14="http://schemas.microsoft.com/office/powerpoint/2010/main" val="2567587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9D7A7319-BEB4-4CAE-B83E-7AB8EC8339F3}"/>
              </a:ext>
            </a:extLst>
          </p:cNvPr>
          <p:cNvSpPr txBox="1">
            <a:spLocks/>
          </p:cNvSpPr>
          <p:nvPr/>
        </p:nvSpPr>
        <p:spPr>
          <a:xfrm>
            <a:off x="736960" y="409301"/>
            <a:ext cx="935795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A6DDF9F-D138-42F5-910F-7E36E2593514}"/>
              </a:ext>
            </a:extLst>
          </p:cNvPr>
          <p:cNvSpPr txBox="1">
            <a:spLocks/>
          </p:cNvSpPr>
          <p:nvPr/>
        </p:nvSpPr>
        <p:spPr>
          <a:xfrm>
            <a:off x="889360" y="1"/>
            <a:ext cx="6297503" cy="69015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dirty="0"/>
            </a:br>
            <a:r>
              <a:rPr lang="en-US" sz="3600" dirty="0"/>
              <a:t>Elements of Design Thinking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DDFABE-E44F-41C8-B8C1-F04557083723}"/>
              </a:ext>
            </a:extLst>
          </p:cNvPr>
          <p:cNvSpPr txBox="1"/>
          <p:nvPr/>
        </p:nvSpPr>
        <p:spPr>
          <a:xfrm>
            <a:off x="3494804" y="1099455"/>
            <a:ext cx="5202392" cy="5091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  <a:ea typeface="Arial" pitchFamily="34" charset="-128"/>
              </a:rPr>
              <a:t>Design Process Overview </a:t>
            </a:r>
          </a:p>
          <a:p>
            <a:endParaRPr lang="en-US" sz="1800" dirty="0">
              <a:solidFill>
                <a:schemeClr val="accent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+mj-lt"/>
              <a:ea typeface="Arial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/>
              </a:solidFill>
              <a:latin typeface="+mj-lt"/>
              <a:ea typeface="Arial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5A8A4-D5CE-4B07-9CA7-5EAED5483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804" y="1789609"/>
            <a:ext cx="5202392" cy="390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3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37D55ABB67A24E80E4361C763B3895" ma:contentTypeVersion="10" ma:contentTypeDescription="Create a new document." ma:contentTypeScope="" ma:versionID="15b4bcadd423325e28b0e64b07027cde">
  <xsd:schema xmlns:xsd="http://www.w3.org/2001/XMLSchema" xmlns:xs="http://www.w3.org/2001/XMLSchema" xmlns:p="http://schemas.microsoft.com/office/2006/metadata/properties" xmlns:ns3="d732c7bb-31e0-4c24-ae51-e20418848309" xmlns:ns4="5d403133-28d1-4d49-8130-a39b14d025d1" targetNamespace="http://schemas.microsoft.com/office/2006/metadata/properties" ma:root="true" ma:fieldsID="539a37a3240497ee811cebd6d22cf787" ns3:_="" ns4:_="">
    <xsd:import namespace="d732c7bb-31e0-4c24-ae51-e20418848309"/>
    <xsd:import namespace="5d403133-28d1-4d49-8130-a39b14d025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2c7bb-31e0-4c24-ae51-e204188483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03133-28d1-4d49-8130-a39b14d025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2FCE8B-A3DD-45B9-9445-56845DB7A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2c7bb-31e0-4c24-ae51-e20418848309"/>
    <ds:schemaRef ds:uri="5d403133-28d1-4d49-8130-a39b14d025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16A899-D6D7-4123-9B1F-CAA5260A10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7EB09F-B318-4E19-AF37-0E772361224B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</TotalTime>
  <Words>962</Words>
  <Application>Microsoft Office PowerPoint</Application>
  <PresentationFormat>Widescreen</PresentationFormat>
  <Paragraphs>142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Ion</vt:lpstr>
      <vt:lpstr>When Bad Design Happens to Good People</vt:lpstr>
      <vt:lpstr>PowerPoint Presentation</vt:lpstr>
      <vt:lpstr>PowerPoint Presentation</vt:lpstr>
      <vt:lpstr>PowerPoint Presentation</vt:lpstr>
      <vt:lpstr>Example of complexity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comments are important </vt:lpstr>
      <vt:lpstr>PowerPoint Presentation</vt:lpstr>
      <vt:lpstr>Resources for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Bad Design Happens to Good People</dc:title>
  <dc:creator>Shelby, Joseph</dc:creator>
  <cp:lastModifiedBy>Shelby, Joseph</cp:lastModifiedBy>
  <cp:revision>3</cp:revision>
  <dcterms:created xsi:type="dcterms:W3CDTF">2019-11-21T20:01:19Z</dcterms:created>
  <dcterms:modified xsi:type="dcterms:W3CDTF">2019-11-22T00:14:05Z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76fefe-83de-4b32-859d-542d6c2f6125_Enabled">
    <vt:lpwstr>true</vt:lpwstr>
  </property>
  <property fmtid="{D5CDD505-2E9C-101B-9397-08002B2CF9AE}" pid="3" name="MSIP_Label_d176fefe-83de-4b32-859d-542d6c2f6125_SetDate">
    <vt:lpwstr>2019-11-21T20:20:39Z</vt:lpwstr>
  </property>
  <property fmtid="{D5CDD505-2E9C-101B-9397-08002B2CF9AE}" pid="4" name="MSIP_Label_d176fefe-83de-4b32-859d-542d6c2f6125_Method">
    <vt:lpwstr>Standard</vt:lpwstr>
  </property>
  <property fmtid="{D5CDD505-2E9C-101B-9397-08002B2CF9AE}" pid="5" name="MSIP_Label_d176fefe-83de-4b32-859d-542d6c2f6125_Name">
    <vt:lpwstr>General</vt:lpwstr>
  </property>
  <property fmtid="{D5CDD505-2E9C-101B-9397-08002B2CF9AE}" pid="6" name="MSIP_Label_d176fefe-83de-4b32-859d-542d6c2f6125_SiteId">
    <vt:lpwstr>64e5ad32-cb04-44df-8896-bed5d7792429</vt:lpwstr>
  </property>
  <property fmtid="{D5CDD505-2E9C-101B-9397-08002B2CF9AE}" pid="7" name="MSIP_Label_d176fefe-83de-4b32-859d-542d6c2f6125_ActionId">
    <vt:lpwstr>dc1b0651-bb05-4cd5-8f00-000052fe2c14</vt:lpwstr>
  </property>
  <property fmtid="{D5CDD505-2E9C-101B-9397-08002B2CF9AE}" pid="8" name="MSIP_Label_d176fefe-83de-4b32-859d-542d6c2f6125_ContentBits">
    <vt:lpwstr>2</vt:lpwstr>
  </property>
  <property fmtid="{D5CDD505-2E9C-101B-9397-08002B2CF9AE}" pid="9" name="ContentTypeId">
    <vt:lpwstr>0x0101008337D55ABB67A24E80E4361C763B3895</vt:lpwstr>
  </property>
</Properties>
</file>